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3"/>
  </p:sldMasterIdLst>
  <p:notesMasterIdLst>
    <p:notesMasterId r:id="rId28"/>
  </p:notesMasterIdLst>
  <p:sldIdLst>
    <p:sldId id="256" r:id="rId4"/>
    <p:sldId id="257" r:id="rId5"/>
    <p:sldId id="27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yP5H18JY5uuYcW9BUxQ481Kiq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F0"/>
    <a:srgbClr val="052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481E5-6CCD-8ACF-8711-533E8BF56D26}" v="127" dt="2024-08-08T07:22:51.616"/>
    <p1510:client id="{F01E45A6-1175-4A13-B7F9-1CC200A9D6AA}" v="16" dt="2024-08-07T02:20:14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09" autoAdjust="0"/>
  </p:normalViewPr>
  <p:slideViewPr>
    <p:cSldViewPr snapToGrid="0">
      <p:cViewPr varScale="1">
        <p:scale>
          <a:sx n="94" d="100"/>
          <a:sy n="94" d="100"/>
        </p:scale>
        <p:origin x="14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Power" userId="S::martine.power@esa.edu.au::f3410e55-3c0b-475c-b0b5-72038337e5c9" providerId="AD" clId="Web-{7E6481E5-6CCD-8ACF-8711-533E8BF56D26}"/>
    <pc:docChg chg="modSld">
      <pc:chgData name="Martine Power" userId="S::martine.power@esa.edu.au::f3410e55-3c0b-475c-b0b5-72038337e5c9" providerId="AD" clId="Web-{7E6481E5-6CCD-8ACF-8711-533E8BF56D26}" dt="2024-08-08T07:22:48.616" v="134" actId="20577"/>
      <pc:docMkLst>
        <pc:docMk/>
      </pc:docMkLst>
      <pc:sldChg chg="modSp">
        <pc:chgData name="Martine Power" userId="S::martine.power@esa.edu.au::f3410e55-3c0b-475c-b0b5-72038337e5c9" providerId="AD" clId="Web-{7E6481E5-6CCD-8ACF-8711-533E8BF56D26}" dt="2024-08-08T07:04:52.138" v="3" actId="20577"/>
        <pc:sldMkLst>
          <pc:docMk/>
          <pc:sldMk cId="0" sldId="256"/>
        </pc:sldMkLst>
        <pc:spChg chg="mod">
          <ac:chgData name="Martine Power" userId="S::martine.power@esa.edu.au::f3410e55-3c0b-475c-b0b5-72038337e5c9" providerId="AD" clId="Web-{7E6481E5-6CCD-8ACF-8711-533E8BF56D26}" dt="2024-08-08T07:04:52.138" v="3" actId="20577"/>
          <ac:spMkLst>
            <pc:docMk/>
            <pc:sldMk cId="0" sldId="256"/>
            <ac:spMk id="99" creationId="{00000000-0000-0000-0000-000000000000}"/>
          </ac:spMkLst>
        </pc:spChg>
      </pc:sldChg>
      <pc:sldChg chg="modSp">
        <pc:chgData name="Martine Power" userId="S::martine.power@esa.edu.au::f3410e55-3c0b-475c-b0b5-72038337e5c9" providerId="AD" clId="Web-{7E6481E5-6CCD-8ACF-8711-533E8BF56D26}" dt="2024-08-08T07:06:12.827" v="5" actId="20577"/>
        <pc:sldMkLst>
          <pc:docMk/>
          <pc:sldMk cId="0" sldId="257"/>
        </pc:sldMkLst>
        <pc:spChg chg="mod">
          <ac:chgData name="Martine Power" userId="S::martine.power@esa.edu.au::f3410e55-3c0b-475c-b0b5-72038337e5c9" providerId="AD" clId="Web-{7E6481E5-6CCD-8ACF-8711-533E8BF56D26}" dt="2024-08-08T07:06:12.827" v="5" actId="20577"/>
          <ac:spMkLst>
            <pc:docMk/>
            <pc:sldMk cId="0" sldId="257"/>
            <ac:spMk id="115" creationId="{00000000-0000-0000-0000-000000000000}"/>
          </ac:spMkLst>
        </pc:spChg>
      </pc:sldChg>
      <pc:sldChg chg="modSp modNotes">
        <pc:chgData name="Martine Power" userId="S::martine.power@esa.edu.au::f3410e55-3c0b-475c-b0b5-72038337e5c9" providerId="AD" clId="Web-{7E6481E5-6CCD-8ACF-8711-533E8BF56D26}" dt="2024-08-08T07:08:03.470" v="16" actId="20577"/>
        <pc:sldMkLst>
          <pc:docMk/>
          <pc:sldMk cId="0" sldId="258"/>
        </pc:sldMkLst>
        <pc:spChg chg="mod">
          <ac:chgData name="Martine Power" userId="S::martine.power@esa.edu.au::f3410e55-3c0b-475c-b0b5-72038337e5c9" providerId="AD" clId="Web-{7E6481E5-6CCD-8ACF-8711-533E8BF56D26}" dt="2024-08-08T07:08:03.470" v="16" actId="20577"/>
          <ac:spMkLst>
            <pc:docMk/>
            <pc:sldMk cId="0" sldId="258"/>
            <ac:spMk id="131" creationId="{00000000-0000-0000-0000-000000000000}"/>
          </ac:spMkLst>
        </pc:spChg>
      </pc:sldChg>
      <pc:sldChg chg="modNotes">
        <pc:chgData name="Martine Power" userId="S::martine.power@esa.edu.au::f3410e55-3c0b-475c-b0b5-72038337e5c9" providerId="AD" clId="Web-{7E6481E5-6CCD-8ACF-8711-533E8BF56D26}" dt="2024-08-08T07:08:39.065" v="18"/>
        <pc:sldMkLst>
          <pc:docMk/>
          <pc:sldMk cId="0" sldId="259"/>
        </pc:sldMkLst>
      </pc:sldChg>
      <pc:sldChg chg="modSp modNotes">
        <pc:chgData name="Martine Power" userId="S::martine.power@esa.edu.au::f3410e55-3c0b-475c-b0b5-72038337e5c9" providerId="AD" clId="Web-{7E6481E5-6CCD-8ACF-8711-533E8BF56D26}" dt="2024-08-08T07:09:17.738" v="22" actId="20577"/>
        <pc:sldMkLst>
          <pc:docMk/>
          <pc:sldMk cId="0" sldId="261"/>
        </pc:sldMkLst>
        <pc:spChg chg="mod">
          <ac:chgData name="Martine Power" userId="S::martine.power@esa.edu.au::f3410e55-3c0b-475c-b0b5-72038337e5c9" providerId="AD" clId="Web-{7E6481E5-6CCD-8ACF-8711-533E8BF56D26}" dt="2024-08-08T07:09:17.738" v="22" actId="20577"/>
          <ac:spMkLst>
            <pc:docMk/>
            <pc:sldMk cId="0" sldId="261"/>
            <ac:spMk id="175" creationId="{00000000-0000-0000-0000-000000000000}"/>
          </ac:spMkLst>
        </pc:spChg>
      </pc:sldChg>
      <pc:sldChg chg="modSp">
        <pc:chgData name="Martine Power" userId="S::martine.power@esa.edu.au::f3410e55-3c0b-475c-b0b5-72038337e5c9" providerId="AD" clId="Web-{7E6481E5-6CCD-8ACF-8711-533E8BF56D26}" dt="2024-08-08T07:11:12.647" v="27" actId="20577"/>
        <pc:sldMkLst>
          <pc:docMk/>
          <pc:sldMk cId="0" sldId="263"/>
        </pc:sldMkLst>
        <pc:spChg chg="mod">
          <ac:chgData name="Martine Power" userId="S::martine.power@esa.edu.au::f3410e55-3c0b-475c-b0b5-72038337e5c9" providerId="AD" clId="Web-{7E6481E5-6CCD-8ACF-8711-533E8BF56D26}" dt="2024-08-08T07:11:12.647" v="27" actId="20577"/>
          <ac:spMkLst>
            <pc:docMk/>
            <pc:sldMk cId="0" sldId="263"/>
            <ac:spMk id="204" creationId="{00000000-0000-0000-0000-000000000000}"/>
          </ac:spMkLst>
        </pc:spChg>
      </pc:sldChg>
      <pc:sldChg chg="modNotes">
        <pc:chgData name="Martine Power" userId="S::martine.power@esa.edu.au::f3410e55-3c0b-475c-b0b5-72038337e5c9" providerId="AD" clId="Web-{7E6481E5-6CCD-8ACF-8711-533E8BF56D26}" dt="2024-08-08T07:12:13.148" v="32"/>
        <pc:sldMkLst>
          <pc:docMk/>
          <pc:sldMk cId="0" sldId="264"/>
        </pc:sldMkLst>
      </pc:sldChg>
      <pc:sldChg chg="modNotes">
        <pc:chgData name="Martine Power" userId="S::martine.power@esa.edu.au::f3410e55-3c0b-475c-b0b5-72038337e5c9" providerId="AD" clId="Web-{7E6481E5-6CCD-8ACF-8711-533E8BF56D26}" dt="2024-08-08T07:12:43.227" v="36"/>
        <pc:sldMkLst>
          <pc:docMk/>
          <pc:sldMk cId="0" sldId="265"/>
        </pc:sldMkLst>
      </pc:sldChg>
      <pc:sldChg chg="modSp">
        <pc:chgData name="Martine Power" userId="S::martine.power@esa.edu.au::f3410e55-3c0b-475c-b0b5-72038337e5c9" providerId="AD" clId="Web-{7E6481E5-6CCD-8ACF-8711-533E8BF56D26}" dt="2024-08-08T07:13:16.431" v="40" actId="20577"/>
        <pc:sldMkLst>
          <pc:docMk/>
          <pc:sldMk cId="0" sldId="266"/>
        </pc:sldMkLst>
        <pc:spChg chg="mod">
          <ac:chgData name="Martine Power" userId="S::martine.power@esa.edu.au::f3410e55-3c0b-475c-b0b5-72038337e5c9" providerId="AD" clId="Web-{7E6481E5-6CCD-8ACF-8711-533E8BF56D26}" dt="2024-08-08T07:13:16.431" v="40" actId="20577"/>
          <ac:spMkLst>
            <pc:docMk/>
            <pc:sldMk cId="0" sldId="266"/>
            <ac:spMk id="249" creationId="{00000000-0000-0000-0000-000000000000}"/>
          </ac:spMkLst>
        </pc:spChg>
      </pc:sldChg>
      <pc:sldChg chg="modNotes">
        <pc:chgData name="Martine Power" userId="S::martine.power@esa.edu.au::f3410e55-3c0b-475c-b0b5-72038337e5c9" providerId="AD" clId="Web-{7E6481E5-6CCD-8ACF-8711-533E8BF56D26}" dt="2024-08-08T07:14:22.854" v="48"/>
        <pc:sldMkLst>
          <pc:docMk/>
          <pc:sldMk cId="0" sldId="267"/>
        </pc:sldMkLst>
      </pc:sldChg>
      <pc:sldChg chg="modSp">
        <pc:chgData name="Martine Power" userId="S::martine.power@esa.edu.au::f3410e55-3c0b-475c-b0b5-72038337e5c9" providerId="AD" clId="Web-{7E6481E5-6CCD-8ACF-8711-533E8BF56D26}" dt="2024-08-08T07:14:57.620" v="51" actId="20577"/>
        <pc:sldMkLst>
          <pc:docMk/>
          <pc:sldMk cId="0" sldId="268"/>
        </pc:sldMkLst>
        <pc:spChg chg="mod">
          <ac:chgData name="Martine Power" userId="S::martine.power@esa.edu.au::f3410e55-3c0b-475c-b0b5-72038337e5c9" providerId="AD" clId="Web-{7E6481E5-6CCD-8ACF-8711-533E8BF56D26}" dt="2024-08-08T07:14:57.620" v="51" actId="20577"/>
          <ac:spMkLst>
            <pc:docMk/>
            <pc:sldMk cId="0" sldId="268"/>
            <ac:spMk id="284" creationId="{00000000-0000-0000-0000-000000000000}"/>
          </ac:spMkLst>
        </pc:spChg>
      </pc:sldChg>
      <pc:sldChg chg="modNotes">
        <pc:chgData name="Martine Power" userId="S::martine.power@esa.edu.au::f3410e55-3c0b-475c-b0b5-72038337e5c9" providerId="AD" clId="Web-{7E6481E5-6CCD-8ACF-8711-533E8BF56D26}" dt="2024-08-08T07:15:21.684" v="54"/>
        <pc:sldMkLst>
          <pc:docMk/>
          <pc:sldMk cId="0" sldId="269"/>
        </pc:sldMkLst>
      </pc:sldChg>
      <pc:sldChg chg="modNotes">
        <pc:chgData name="Martine Power" userId="S::martine.power@esa.edu.au::f3410e55-3c0b-475c-b0b5-72038337e5c9" providerId="AD" clId="Web-{7E6481E5-6CCD-8ACF-8711-533E8BF56D26}" dt="2024-08-08T07:16:48.389" v="71"/>
        <pc:sldMkLst>
          <pc:docMk/>
          <pc:sldMk cId="0" sldId="270"/>
        </pc:sldMkLst>
      </pc:sldChg>
      <pc:sldChg chg="modNotes">
        <pc:chgData name="Martine Power" userId="S::martine.power@esa.edu.au::f3410e55-3c0b-475c-b0b5-72038337e5c9" providerId="AD" clId="Web-{7E6481E5-6CCD-8ACF-8711-533E8BF56D26}" dt="2024-08-08T07:17:30.312" v="81"/>
        <pc:sldMkLst>
          <pc:docMk/>
          <pc:sldMk cId="0" sldId="271"/>
        </pc:sldMkLst>
      </pc:sldChg>
      <pc:sldChg chg="modSp">
        <pc:chgData name="Martine Power" userId="S::martine.power@esa.edu.au::f3410e55-3c0b-475c-b0b5-72038337e5c9" providerId="AD" clId="Web-{7E6481E5-6CCD-8ACF-8711-533E8BF56D26}" dt="2024-08-08T07:18:26.203" v="87" actId="20577"/>
        <pc:sldMkLst>
          <pc:docMk/>
          <pc:sldMk cId="0" sldId="272"/>
        </pc:sldMkLst>
        <pc:spChg chg="mod">
          <ac:chgData name="Martine Power" userId="S::martine.power@esa.edu.au::f3410e55-3c0b-475c-b0b5-72038337e5c9" providerId="AD" clId="Web-{7E6481E5-6CCD-8ACF-8711-533E8BF56D26}" dt="2024-08-08T07:17:48.984" v="82" actId="20577"/>
          <ac:spMkLst>
            <pc:docMk/>
            <pc:sldMk cId="0" sldId="272"/>
            <ac:spMk id="359" creationId="{00000000-0000-0000-0000-000000000000}"/>
          </ac:spMkLst>
        </pc:spChg>
        <pc:spChg chg="mod">
          <ac:chgData name="Martine Power" userId="S::martine.power@esa.edu.au::f3410e55-3c0b-475c-b0b5-72038337e5c9" providerId="AD" clId="Web-{7E6481E5-6CCD-8ACF-8711-533E8BF56D26}" dt="2024-08-08T07:17:52.312" v="83" actId="20577"/>
          <ac:spMkLst>
            <pc:docMk/>
            <pc:sldMk cId="0" sldId="272"/>
            <ac:spMk id="360" creationId="{00000000-0000-0000-0000-000000000000}"/>
          </ac:spMkLst>
        </pc:spChg>
        <pc:spChg chg="mod">
          <ac:chgData name="Martine Power" userId="S::martine.power@esa.edu.au::f3410e55-3c0b-475c-b0b5-72038337e5c9" providerId="AD" clId="Web-{7E6481E5-6CCD-8ACF-8711-533E8BF56D26}" dt="2024-08-08T07:17:54.515" v="84" actId="20577"/>
          <ac:spMkLst>
            <pc:docMk/>
            <pc:sldMk cId="0" sldId="272"/>
            <ac:spMk id="361" creationId="{00000000-0000-0000-0000-000000000000}"/>
          </ac:spMkLst>
        </pc:spChg>
        <pc:spChg chg="mod">
          <ac:chgData name="Martine Power" userId="S::martine.power@esa.edu.au::f3410e55-3c0b-475c-b0b5-72038337e5c9" providerId="AD" clId="Web-{7E6481E5-6CCD-8ACF-8711-533E8BF56D26}" dt="2024-08-08T07:18:26.203" v="87" actId="20577"/>
          <ac:spMkLst>
            <pc:docMk/>
            <pc:sldMk cId="0" sldId="272"/>
            <ac:spMk id="362" creationId="{00000000-0000-0000-0000-000000000000}"/>
          </ac:spMkLst>
        </pc:spChg>
      </pc:sldChg>
      <pc:sldChg chg="modSp">
        <pc:chgData name="Martine Power" userId="S::martine.power@esa.edu.au::f3410e55-3c0b-475c-b0b5-72038337e5c9" providerId="AD" clId="Web-{7E6481E5-6CCD-8ACF-8711-533E8BF56D26}" dt="2024-08-08T07:18:56.517" v="89" actId="20577"/>
        <pc:sldMkLst>
          <pc:docMk/>
          <pc:sldMk cId="0" sldId="273"/>
        </pc:sldMkLst>
        <pc:spChg chg="mod">
          <ac:chgData name="Martine Power" userId="S::martine.power@esa.edu.au::f3410e55-3c0b-475c-b0b5-72038337e5c9" providerId="AD" clId="Web-{7E6481E5-6CCD-8ACF-8711-533E8BF56D26}" dt="2024-08-08T07:18:56.517" v="89" actId="20577"/>
          <ac:spMkLst>
            <pc:docMk/>
            <pc:sldMk cId="0" sldId="273"/>
            <ac:spMk id="377" creationId="{00000000-0000-0000-0000-000000000000}"/>
          </ac:spMkLst>
        </pc:spChg>
      </pc:sldChg>
      <pc:sldChg chg="modNotes">
        <pc:chgData name="Martine Power" userId="S::martine.power@esa.edu.au::f3410e55-3c0b-475c-b0b5-72038337e5c9" providerId="AD" clId="Web-{7E6481E5-6CCD-8ACF-8711-533E8BF56D26}" dt="2024-08-08T07:19:33.002" v="98"/>
        <pc:sldMkLst>
          <pc:docMk/>
          <pc:sldMk cId="0" sldId="274"/>
        </pc:sldMkLst>
      </pc:sldChg>
      <pc:sldChg chg="modSp modNotes">
        <pc:chgData name="Martine Power" userId="S::martine.power@esa.edu.au::f3410e55-3c0b-475c-b0b5-72038337e5c9" providerId="AD" clId="Web-{7E6481E5-6CCD-8ACF-8711-533E8BF56D26}" dt="2024-08-08T07:21:49.536" v="130"/>
        <pc:sldMkLst>
          <pc:docMk/>
          <pc:sldMk cId="0" sldId="275"/>
        </pc:sldMkLst>
        <pc:spChg chg="mod">
          <ac:chgData name="Martine Power" userId="S::martine.power@esa.edu.au::f3410e55-3c0b-475c-b0b5-72038337e5c9" providerId="AD" clId="Web-{7E6481E5-6CCD-8ACF-8711-533E8BF56D26}" dt="2024-08-08T07:21:37.083" v="126" actId="20577"/>
          <ac:spMkLst>
            <pc:docMk/>
            <pc:sldMk cId="0" sldId="275"/>
            <ac:spMk id="404" creationId="{00000000-0000-0000-0000-000000000000}"/>
          </ac:spMkLst>
        </pc:spChg>
        <pc:spChg chg="mod">
          <ac:chgData name="Martine Power" userId="S::martine.power@esa.edu.au::f3410e55-3c0b-475c-b0b5-72038337e5c9" providerId="AD" clId="Web-{7E6481E5-6CCD-8ACF-8711-533E8BF56D26}" dt="2024-08-08T07:20:59.988" v="113" actId="20577"/>
          <ac:spMkLst>
            <pc:docMk/>
            <pc:sldMk cId="0" sldId="275"/>
            <ac:spMk id="412" creationId="{00000000-0000-0000-0000-000000000000}"/>
          </ac:spMkLst>
        </pc:spChg>
      </pc:sldChg>
      <pc:sldChg chg="modSp">
        <pc:chgData name="Martine Power" userId="S::martine.power@esa.edu.au::f3410e55-3c0b-475c-b0b5-72038337e5c9" providerId="AD" clId="Web-{7E6481E5-6CCD-8ACF-8711-533E8BF56D26}" dt="2024-08-08T07:22:27.771" v="132" actId="20577"/>
        <pc:sldMkLst>
          <pc:docMk/>
          <pc:sldMk cId="0" sldId="277"/>
        </pc:sldMkLst>
        <pc:spChg chg="mod">
          <ac:chgData name="Martine Power" userId="S::martine.power@esa.edu.au::f3410e55-3c0b-475c-b0b5-72038337e5c9" providerId="AD" clId="Web-{7E6481E5-6CCD-8ACF-8711-533E8BF56D26}" dt="2024-08-08T07:22:27.771" v="132" actId="20577"/>
          <ac:spMkLst>
            <pc:docMk/>
            <pc:sldMk cId="0" sldId="277"/>
            <ac:spMk id="441" creationId="{00000000-0000-0000-0000-000000000000}"/>
          </ac:spMkLst>
        </pc:spChg>
      </pc:sldChg>
      <pc:sldChg chg="modSp">
        <pc:chgData name="Martine Power" userId="S::martine.power@esa.edu.au::f3410e55-3c0b-475c-b0b5-72038337e5c9" providerId="AD" clId="Web-{7E6481E5-6CCD-8ACF-8711-533E8BF56D26}" dt="2024-08-08T07:22:48.616" v="134" actId="20577"/>
        <pc:sldMkLst>
          <pc:docMk/>
          <pc:sldMk cId="0" sldId="278"/>
        </pc:sldMkLst>
        <pc:spChg chg="mod">
          <ac:chgData name="Martine Power" userId="S::martine.power@esa.edu.au::f3410e55-3c0b-475c-b0b5-72038337e5c9" providerId="AD" clId="Web-{7E6481E5-6CCD-8ACF-8711-533E8BF56D26}" dt="2024-08-08T07:22:48.616" v="134" actId="20577"/>
          <ac:spMkLst>
            <pc:docMk/>
            <pc:sldMk cId="0" sldId="278"/>
            <ac:spMk id="449" creationId="{00000000-0000-0000-0000-000000000000}"/>
          </ac:spMkLst>
        </pc:spChg>
      </pc:sldChg>
      <pc:sldChg chg="modSp modNotes">
        <pc:chgData name="Martine Power" userId="S::martine.power@esa.edu.au::f3410e55-3c0b-475c-b0b5-72038337e5c9" providerId="AD" clId="Web-{7E6481E5-6CCD-8ACF-8711-533E8BF56D26}" dt="2024-08-08T07:07:11.782" v="10" actId="20577"/>
        <pc:sldMkLst>
          <pc:docMk/>
          <pc:sldMk cId="1502787327" sldId="279"/>
        </pc:sldMkLst>
        <pc:spChg chg="mod">
          <ac:chgData name="Martine Power" userId="S::martine.power@esa.edu.au::f3410e55-3c0b-475c-b0b5-72038337e5c9" providerId="AD" clId="Web-{7E6481E5-6CCD-8ACF-8711-533E8BF56D26}" dt="2024-08-08T07:07:11.782" v="10" actId="20577"/>
          <ac:spMkLst>
            <pc:docMk/>
            <pc:sldMk cId="1502787327" sldId="279"/>
            <ac:spMk id="115" creationId="{00000000-0000-0000-0000-000000000000}"/>
          </ac:spMkLst>
        </pc:spChg>
      </pc:sldChg>
    </pc:docChg>
  </pc:docChgLst>
  <pc:docChgLst>
    <pc:chgData name="Martin Richards" userId="ebc9b6ae-69f0-455b-b337-207e73494a6e" providerId="ADAL" clId="{5A917D93-4437-49CA-804C-E652912A47C2}"/>
    <pc:docChg chg="undo custSel addSld modSld">
      <pc:chgData name="Martin Richards" userId="ebc9b6ae-69f0-455b-b337-207e73494a6e" providerId="ADAL" clId="{5A917D93-4437-49CA-804C-E652912A47C2}" dt="2024-08-06T04:48:54.126" v="3776" actId="6549"/>
      <pc:docMkLst>
        <pc:docMk/>
      </pc:docMkLst>
      <pc:sldChg chg="delSp modSp mod">
        <pc:chgData name="Martin Richards" userId="ebc9b6ae-69f0-455b-b337-207e73494a6e" providerId="ADAL" clId="{5A917D93-4437-49CA-804C-E652912A47C2}" dt="2024-08-06T04:27:04.214" v="3454" actId="962"/>
        <pc:sldMkLst>
          <pc:docMk/>
          <pc:sldMk cId="0" sldId="256"/>
        </pc:sldMkLst>
        <pc:spChg chg="mod">
          <ac:chgData name="Martin Richards" userId="ebc9b6ae-69f0-455b-b337-207e73494a6e" providerId="ADAL" clId="{5A917D93-4437-49CA-804C-E652912A47C2}" dt="2024-08-06T04:01:52.433" v="924" actId="962"/>
          <ac:spMkLst>
            <pc:docMk/>
            <pc:sldMk cId="0" sldId="256"/>
            <ac:spMk id="95" creationId="{00000000-0000-0000-0000-000000000000}"/>
          </ac:spMkLst>
        </pc:spChg>
        <pc:spChg chg="del mod">
          <ac:chgData name="Martin Richards" userId="ebc9b6ae-69f0-455b-b337-207e73494a6e" providerId="ADAL" clId="{5A917D93-4437-49CA-804C-E652912A47C2}" dt="2024-08-06T04:01:59.562" v="926" actId="478"/>
          <ac:spMkLst>
            <pc:docMk/>
            <pc:sldMk cId="0" sldId="256"/>
            <ac:spMk id="96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4:02:08.632" v="928" actId="962"/>
          <ac:spMkLst>
            <pc:docMk/>
            <pc:sldMk cId="0" sldId="256"/>
            <ac:spMk id="97" creationId="{00000000-0000-0000-0000-000000000000}"/>
          </ac:spMkLst>
        </pc:spChg>
        <pc:grpChg chg="mod">
          <ac:chgData name="Martin Richards" userId="ebc9b6ae-69f0-455b-b337-207e73494a6e" providerId="ADAL" clId="{5A917D93-4437-49CA-804C-E652912A47C2}" dt="2024-08-06T04:01:50.762" v="923" actId="962"/>
          <ac:grpSpMkLst>
            <pc:docMk/>
            <pc:sldMk cId="0" sldId="256"/>
            <ac:grpSpMk id="92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01:46.692" v="922" actId="962"/>
          <ac:picMkLst>
            <pc:docMk/>
            <pc:sldMk cId="0" sldId="256"/>
            <ac:picMk id="90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27:04.214" v="3454" actId="962"/>
          <ac:picMkLst>
            <pc:docMk/>
            <pc:sldMk cId="0" sldId="256"/>
            <ac:picMk id="91" creationId="{00000000-0000-0000-0000-000000000000}"/>
          </ac:picMkLst>
        </pc:picChg>
      </pc:sldChg>
      <pc:sldChg chg="addSp delSp modSp mod modNotesTx">
        <pc:chgData name="Martin Richards" userId="ebc9b6ae-69f0-455b-b337-207e73494a6e" providerId="ADAL" clId="{5A917D93-4437-49CA-804C-E652912A47C2}" dt="2024-08-06T04:47:05.646" v="3771" actId="6549"/>
        <pc:sldMkLst>
          <pc:docMk/>
          <pc:sldMk cId="0" sldId="257"/>
        </pc:sldMkLst>
        <pc:spChg chg="mod">
          <ac:chgData name="Martin Richards" userId="ebc9b6ae-69f0-455b-b337-207e73494a6e" providerId="ADAL" clId="{5A917D93-4437-49CA-804C-E652912A47C2}" dt="2024-08-06T04:02:11.822" v="929" actId="962"/>
          <ac:spMkLst>
            <pc:docMk/>
            <pc:sldMk cId="0" sldId="257"/>
            <ac:spMk id="105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27:32.354" v="3456"/>
          <ac:spMkLst>
            <pc:docMk/>
            <pc:sldMk cId="0" sldId="257"/>
            <ac:spMk id="107" creationId="{00000000-0000-0000-0000-000000000000}"/>
          </ac:spMkLst>
        </pc:spChg>
        <pc:spChg chg="del">
          <ac:chgData name="Martin Richards" userId="ebc9b6ae-69f0-455b-b337-207e73494a6e" providerId="ADAL" clId="{5A917D93-4437-49CA-804C-E652912A47C2}" dt="2024-08-06T01:42:24.332" v="25" actId="478"/>
          <ac:spMkLst>
            <pc:docMk/>
            <pc:sldMk cId="0" sldId="257"/>
            <ac:spMk id="111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45:32.703" v="669" actId="1076"/>
          <ac:spMkLst>
            <pc:docMk/>
            <pc:sldMk cId="0" sldId="257"/>
            <ac:spMk id="115" creationId="{00000000-0000-0000-0000-000000000000}"/>
          </ac:spMkLst>
        </pc:spChg>
        <pc:grpChg chg="mod">
          <ac:chgData name="Martin Richards" userId="ebc9b6ae-69f0-455b-b337-207e73494a6e" providerId="ADAL" clId="{5A917D93-4437-49CA-804C-E652912A47C2}" dt="2024-08-06T04:02:13.733" v="930" actId="962"/>
          <ac:grpSpMkLst>
            <pc:docMk/>
            <pc:sldMk cId="0" sldId="257"/>
            <ac:grpSpMk id="108" creationId="{00000000-0000-0000-0000-000000000000}"/>
          </ac:grpSpMkLst>
        </pc:grpChg>
        <pc:picChg chg="add del mod">
          <ac:chgData name="Martin Richards" userId="ebc9b6ae-69f0-455b-b337-207e73494a6e" providerId="ADAL" clId="{5A917D93-4437-49CA-804C-E652912A47C2}" dt="2024-08-06T01:43:31.196" v="29" actId="478"/>
          <ac:picMkLst>
            <pc:docMk/>
            <pc:sldMk cId="0" sldId="257"/>
            <ac:picMk id="3" creationId="{4657F88F-919E-7130-1C95-C4CBF6206C89}"/>
          </ac:picMkLst>
        </pc:picChg>
        <pc:picChg chg="mod">
          <ac:chgData name="Martin Richards" userId="ebc9b6ae-69f0-455b-b337-207e73494a6e" providerId="ADAL" clId="{5A917D93-4437-49CA-804C-E652912A47C2}" dt="2024-08-06T04:27:20.720" v="3455" actId="962"/>
          <ac:picMkLst>
            <pc:docMk/>
            <pc:sldMk cId="0" sldId="257"/>
            <ac:picMk id="106" creationId="{00000000-0000-0000-0000-000000000000}"/>
          </ac:picMkLst>
        </pc:picChg>
        <pc:picChg chg="del">
          <ac:chgData name="Martin Richards" userId="ebc9b6ae-69f0-455b-b337-207e73494a6e" providerId="ADAL" clId="{5A917D93-4437-49CA-804C-E652912A47C2}" dt="2024-08-06T01:40:42.793" v="1" actId="478"/>
          <ac:picMkLst>
            <pc:docMk/>
            <pc:sldMk cId="0" sldId="257"/>
            <ac:picMk id="112" creationId="{00000000-0000-0000-0000-000000000000}"/>
          </ac:picMkLst>
        </pc:picChg>
        <pc:picChg chg="del">
          <ac:chgData name="Martin Richards" userId="ebc9b6ae-69f0-455b-b337-207e73494a6e" providerId="ADAL" clId="{5A917D93-4437-49CA-804C-E652912A47C2}" dt="2024-08-06T01:40:42.793" v="1" actId="478"/>
          <ac:picMkLst>
            <pc:docMk/>
            <pc:sldMk cId="0" sldId="257"/>
            <ac:picMk id="113" creationId="{00000000-0000-0000-0000-000000000000}"/>
          </ac:picMkLst>
        </pc:picChg>
        <pc:picChg chg="del">
          <ac:chgData name="Martin Richards" userId="ebc9b6ae-69f0-455b-b337-207e73494a6e" providerId="ADAL" clId="{5A917D93-4437-49CA-804C-E652912A47C2}" dt="2024-08-06T01:40:42.793" v="1" actId="478"/>
          <ac:picMkLst>
            <pc:docMk/>
            <pc:sldMk cId="0" sldId="257"/>
            <ac:picMk id="114" creationId="{00000000-0000-0000-0000-000000000000}"/>
          </ac:picMkLst>
        </pc:picChg>
      </pc:sldChg>
      <pc:sldChg chg="addSp delSp modSp mod modAnim">
        <pc:chgData name="Martin Richards" userId="ebc9b6ae-69f0-455b-b337-207e73494a6e" providerId="ADAL" clId="{5A917D93-4437-49CA-804C-E652912A47C2}" dt="2024-08-06T04:29:35.719" v="3478"/>
        <pc:sldMkLst>
          <pc:docMk/>
          <pc:sldMk cId="0" sldId="258"/>
        </pc:sldMkLst>
        <pc:spChg chg="add mod ord">
          <ac:chgData name="Martin Richards" userId="ebc9b6ae-69f0-455b-b337-207e73494a6e" providerId="ADAL" clId="{5A917D93-4437-49CA-804C-E652912A47C2}" dt="2024-08-06T04:02:52.771" v="970" actId="962"/>
          <ac:spMkLst>
            <pc:docMk/>
            <pc:sldMk cId="0" sldId="258"/>
            <ac:spMk id="8" creationId="{A107385C-0F00-154E-6934-6A9EF7B484C6}"/>
          </ac:spMkLst>
        </pc:spChg>
        <pc:spChg chg="mod">
          <ac:chgData name="Martin Richards" userId="ebc9b6ae-69f0-455b-b337-207e73494a6e" providerId="ADAL" clId="{5A917D93-4437-49CA-804C-E652912A47C2}" dt="2024-08-06T04:02:57.669" v="971" actId="962"/>
          <ac:spMkLst>
            <pc:docMk/>
            <pc:sldMk cId="0" sldId="258"/>
            <ac:spMk id="121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9:28.252" v="889" actId="20577"/>
          <ac:spMkLst>
            <pc:docMk/>
            <pc:sldMk cId="0" sldId="258"/>
            <ac:spMk id="123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29:35.719" v="3478"/>
          <ac:spMkLst>
            <pc:docMk/>
            <pc:sldMk cId="0" sldId="258"/>
            <ac:spMk id="127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38:26.340" v="655" actId="1076"/>
          <ac:spMkLst>
            <pc:docMk/>
            <pc:sldMk cId="0" sldId="258"/>
            <ac:spMk id="131" creationId="{00000000-0000-0000-0000-000000000000}"/>
          </ac:spMkLst>
        </pc:spChg>
        <pc:spChg chg="del">
          <ac:chgData name="Martin Richards" userId="ebc9b6ae-69f0-455b-b337-207e73494a6e" providerId="ADAL" clId="{5A917D93-4437-49CA-804C-E652912A47C2}" dt="2024-08-06T03:36:17.504" v="638" actId="478"/>
          <ac:spMkLst>
            <pc:docMk/>
            <pc:sldMk cId="0" sldId="258"/>
            <ac:spMk id="132" creationId="{00000000-0000-0000-0000-000000000000}"/>
          </ac:spMkLst>
        </pc:spChg>
        <pc:spChg chg="del">
          <ac:chgData name="Martin Richards" userId="ebc9b6ae-69f0-455b-b337-207e73494a6e" providerId="ADAL" clId="{5A917D93-4437-49CA-804C-E652912A47C2}" dt="2024-08-06T03:35:43.456" v="630" actId="478"/>
          <ac:spMkLst>
            <pc:docMk/>
            <pc:sldMk cId="0" sldId="258"/>
            <ac:spMk id="133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29:28.953" v="3476"/>
          <ac:grpSpMkLst>
            <pc:docMk/>
            <pc:sldMk cId="0" sldId="258"/>
            <ac:grpSpMk id="124" creationId="{00000000-0000-0000-0000-000000000000}"/>
          </ac:grpSpMkLst>
        </pc:grpChg>
        <pc:picChg chg="add del mod">
          <ac:chgData name="Martin Richards" userId="ebc9b6ae-69f0-455b-b337-207e73494a6e" providerId="ADAL" clId="{5A917D93-4437-49CA-804C-E652912A47C2}" dt="2024-08-06T03:37:00.080" v="640" actId="478"/>
          <ac:picMkLst>
            <pc:docMk/>
            <pc:sldMk cId="0" sldId="258"/>
            <ac:picMk id="3" creationId="{3DDC062B-E19E-23EF-75E5-D3129CF25FDD}"/>
          </ac:picMkLst>
        </pc:picChg>
        <pc:picChg chg="add mod">
          <ac:chgData name="Martin Richards" userId="ebc9b6ae-69f0-455b-b337-207e73494a6e" providerId="ADAL" clId="{5A917D93-4437-49CA-804C-E652912A47C2}" dt="2024-08-06T04:03:17.626" v="1004" actId="962"/>
          <ac:picMkLst>
            <pc:docMk/>
            <pc:sldMk cId="0" sldId="258"/>
            <ac:picMk id="5" creationId="{969E2830-4527-8ED8-B887-8558C3A22CB8}"/>
          </ac:picMkLst>
        </pc:picChg>
        <pc:picChg chg="add mod">
          <ac:chgData name="Martin Richards" userId="ebc9b6ae-69f0-455b-b337-207e73494a6e" providerId="ADAL" clId="{5A917D93-4437-49CA-804C-E652912A47C2}" dt="2024-08-06T04:04:16.256" v="1204" actId="962"/>
          <ac:picMkLst>
            <pc:docMk/>
            <pc:sldMk cId="0" sldId="258"/>
            <ac:picMk id="7" creationId="{9F935085-BCAB-51EF-449A-7AC28712E1C8}"/>
          </ac:picMkLst>
        </pc:picChg>
        <pc:picChg chg="mod">
          <ac:chgData name="Martin Richards" userId="ebc9b6ae-69f0-455b-b337-207e73494a6e" providerId="ADAL" clId="{5A917D93-4437-49CA-804C-E652912A47C2}" dt="2024-08-06T04:29:23.449" v="3475" actId="962"/>
          <ac:picMkLst>
            <pc:docMk/>
            <pc:sldMk cId="0" sldId="258"/>
            <ac:picMk id="122" creationId="{00000000-0000-0000-0000-000000000000}"/>
          </ac:picMkLst>
        </pc:picChg>
        <pc:picChg chg="del">
          <ac:chgData name="Martin Richards" userId="ebc9b6ae-69f0-455b-b337-207e73494a6e" providerId="ADAL" clId="{5A917D93-4437-49CA-804C-E652912A47C2}" dt="2024-08-06T03:35:40.657" v="629" actId="478"/>
          <ac:picMkLst>
            <pc:docMk/>
            <pc:sldMk cId="0" sldId="258"/>
            <ac:picMk id="128" creationId="{00000000-0000-0000-0000-000000000000}"/>
          </ac:picMkLst>
        </pc:picChg>
        <pc:picChg chg="del mod">
          <ac:chgData name="Martin Richards" userId="ebc9b6ae-69f0-455b-b337-207e73494a6e" providerId="ADAL" clId="{5A917D93-4437-49CA-804C-E652912A47C2}" dt="2024-08-06T03:37:00.080" v="640" actId="478"/>
          <ac:picMkLst>
            <pc:docMk/>
            <pc:sldMk cId="0" sldId="258"/>
            <ac:picMk id="129" creationId="{00000000-0000-0000-0000-000000000000}"/>
          </ac:picMkLst>
        </pc:picChg>
        <pc:picChg chg="del mod">
          <ac:chgData name="Martin Richards" userId="ebc9b6ae-69f0-455b-b337-207e73494a6e" providerId="ADAL" clId="{5A917D93-4437-49CA-804C-E652912A47C2}" dt="2024-08-06T03:37:19.423" v="641" actId="478"/>
          <ac:picMkLst>
            <pc:docMk/>
            <pc:sldMk cId="0" sldId="258"/>
            <ac:picMk id="130" creationId="{00000000-0000-0000-0000-000000000000}"/>
          </ac:picMkLst>
        </pc:picChg>
        <pc:picChg chg="del">
          <ac:chgData name="Martin Richards" userId="ebc9b6ae-69f0-455b-b337-207e73494a6e" providerId="ADAL" clId="{5A917D93-4437-49CA-804C-E652912A47C2}" dt="2024-08-06T03:35:33.500" v="626" actId="478"/>
          <ac:picMkLst>
            <pc:docMk/>
            <pc:sldMk cId="0" sldId="258"/>
            <ac:picMk id="134" creationId="{00000000-0000-0000-0000-000000000000}"/>
          </ac:picMkLst>
        </pc:picChg>
        <pc:picChg chg="del mod">
          <ac:chgData name="Martin Richards" userId="ebc9b6ae-69f0-455b-b337-207e73494a6e" providerId="ADAL" clId="{5A917D93-4437-49CA-804C-E652912A47C2}" dt="2024-08-06T03:36:09.954" v="636" actId="478"/>
          <ac:picMkLst>
            <pc:docMk/>
            <pc:sldMk cId="0" sldId="258"/>
            <ac:picMk id="135" creationId="{00000000-0000-0000-0000-000000000000}"/>
          </ac:picMkLst>
        </pc:picChg>
      </pc:sldChg>
      <pc:sldChg chg="modSp mod modAnim">
        <pc:chgData name="Martin Richards" userId="ebc9b6ae-69f0-455b-b337-207e73494a6e" providerId="ADAL" clId="{5A917D93-4437-49CA-804C-E652912A47C2}" dt="2024-08-06T04:31:24.879" v="3494"/>
        <pc:sldMkLst>
          <pc:docMk/>
          <pc:sldMk cId="0" sldId="259"/>
        </pc:sldMkLst>
        <pc:spChg chg="mod">
          <ac:chgData name="Martin Richards" userId="ebc9b6ae-69f0-455b-b337-207e73494a6e" providerId="ADAL" clId="{5A917D93-4437-49CA-804C-E652912A47C2}" dt="2024-08-06T04:04:29.608" v="1205" actId="962"/>
          <ac:spMkLst>
            <pc:docMk/>
            <pc:sldMk cId="0" sldId="259"/>
            <ac:spMk id="141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2:46.768" v="767" actId="1076"/>
          <ac:spMkLst>
            <pc:docMk/>
            <pc:sldMk cId="0" sldId="259"/>
            <ac:spMk id="143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0:10.506" v="3483"/>
          <ac:spMkLst>
            <pc:docMk/>
            <pc:sldMk cId="0" sldId="259"/>
            <ac:spMk id="147" creationId="{00000000-0000-0000-0000-000000000000}"/>
          </ac:spMkLst>
        </pc:spChg>
        <pc:spChg chg="ord">
          <ac:chgData name="Martin Richards" userId="ebc9b6ae-69f0-455b-b337-207e73494a6e" providerId="ADAL" clId="{5A917D93-4437-49CA-804C-E652912A47C2}" dt="2024-08-06T04:30:48.945" v="3487"/>
          <ac:spMkLst>
            <pc:docMk/>
            <pc:sldMk cId="0" sldId="259"/>
            <ac:spMk id="150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1:24.879" v="3494"/>
          <ac:spMkLst>
            <pc:docMk/>
            <pc:sldMk cId="0" sldId="259"/>
            <ac:spMk id="151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0:01.438" v="3480"/>
          <ac:grpSpMkLst>
            <pc:docMk/>
            <pc:sldMk cId="0" sldId="259"/>
            <ac:grpSpMk id="144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0:04.658" v="3481" actId="962"/>
          <ac:picMkLst>
            <pc:docMk/>
            <pc:sldMk cId="0" sldId="259"/>
            <ac:picMk id="142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30:36.254" v="3486" actId="962"/>
          <ac:picMkLst>
            <pc:docMk/>
            <pc:sldMk cId="0" sldId="259"/>
            <ac:picMk id="148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31:22.811" v="3493" actId="962"/>
          <ac:picMkLst>
            <pc:docMk/>
            <pc:sldMk cId="0" sldId="259"/>
            <ac:picMk id="152" creationId="{00000000-0000-0000-0000-000000000000}"/>
          </ac:picMkLst>
        </pc:picChg>
      </pc:sldChg>
      <pc:sldChg chg="addSp modSp mod">
        <pc:chgData name="Martin Richards" userId="ebc9b6ae-69f0-455b-b337-207e73494a6e" providerId="ADAL" clId="{5A917D93-4437-49CA-804C-E652912A47C2}" dt="2024-08-06T04:32:29.420" v="3505"/>
        <pc:sldMkLst>
          <pc:docMk/>
          <pc:sldMk cId="0" sldId="260"/>
        </pc:sldMkLst>
        <pc:spChg chg="add mod ord">
          <ac:chgData name="Martin Richards" userId="ebc9b6ae-69f0-455b-b337-207e73494a6e" providerId="ADAL" clId="{5A917D93-4437-49CA-804C-E652912A47C2}" dt="2024-08-06T04:04:38.065" v="1210" actId="962"/>
          <ac:spMkLst>
            <pc:docMk/>
            <pc:sldMk cId="0" sldId="260"/>
            <ac:spMk id="2" creationId="{B23A1AE0-B675-DB2B-F1BD-34930BD2052E}"/>
          </ac:spMkLst>
        </pc:spChg>
        <pc:spChg chg="mod">
          <ac:chgData name="Martin Richards" userId="ebc9b6ae-69f0-455b-b337-207e73494a6e" providerId="ADAL" clId="{5A917D93-4437-49CA-804C-E652912A47C2}" dt="2024-08-06T04:04:46.106" v="1211" actId="962"/>
          <ac:spMkLst>
            <pc:docMk/>
            <pc:sldMk cId="0" sldId="260"/>
            <ac:spMk id="158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1:29.679" v="752" actId="1076"/>
          <ac:spMkLst>
            <pc:docMk/>
            <pc:sldMk cId="0" sldId="260"/>
            <ac:spMk id="160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2:29.420" v="3505"/>
          <ac:spMkLst>
            <pc:docMk/>
            <pc:sldMk cId="0" sldId="260"/>
            <ac:spMk id="164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1:45.168" v="3497"/>
          <ac:grpSpMkLst>
            <pc:docMk/>
            <pc:sldMk cId="0" sldId="260"/>
            <ac:grpSpMk id="161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1:40.123" v="3495" actId="962"/>
          <ac:picMkLst>
            <pc:docMk/>
            <pc:sldMk cId="0" sldId="260"/>
            <ac:picMk id="159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32:01.609" v="3500" actId="962"/>
          <ac:picMkLst>
            <pc:docMk/>
            <pc:sldMk cId="0" sldId="260"/>
            <ac:picMk id="165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32:11.325" v="3503" actId="962"/>
          <ac:picMkLst>
            <pc:docMk/>
            <pc:sldMk cId="0" sldId="260"/>
            <ac:picMk id="166" creationId="{00000000-0000-0000-0000-000000000000}"/>
          </ac:picMkLst>
        </pc:picChg>
      </pc:sldChg>
      <pc:sldChg chg="modSp mod">
        <pc:chgData name="Martin Richards" userId="ebc9b6ae-69f0-455b-b337-207e73494a6e" providerId="ADAL" clId="{5A917D93-4437-49CA-804C-E652912A47C2}" dt="2024-08-06T04:32:55.632" v="3510"/>
        <pc:sldMkLst>
          <pc:docMk/>
          <pc:sldMk cId="0" sldId="261"/>
        </pc:sldMkLst>
        <pc:spChg chg="mod">
          <ac:chgData name="Martin Richards" userId="ebc9b6ae-69f0-455b-b337-207e73494a6e" providerId="ADAL" clId="{5A917D93-4437-49CA-804C-E652912A47C2}" dt="2024-08-06T04:04:52.921" v="1215" actId="962"/>
          <ac:spMkLst>
            <pc:docMk/>
            <pc:sldMk cId="0" sldId="261"/>
            <ac:spMk id="173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1:54.732" v="759" actId="1076"/>
          <ac:spMkLst>
            <pc:docMk/>
            <pc:sldMk cId="0" sldId="261"/>
            <ac:spMk id="175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2:55.632" v="3510"/>
          <ac:spMkLst>
            <pc:docMk/>
            <pc:sldMk cId="0" sldId="261"/>
            <ac:spMk id="179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2:47.826" v="3507"/>
          <ac:grpSpMkLst>
            <pc:docMk/>
            <pc:sldMk cId="0" sldId="261"/>
            <ac:grpSpMk id="176" creationId="{00000000-0000-0000-0000-000000000000}"/>
          </ac:grpSpMkLst>
        </pc:grpChg>
        <pc:grpChg chg="mod">
          <ac:chgData name="Martin Richards" userId="ebc9b6ae-69f0-455b-b337-207e73494a6e" providerId="ADAL" clId="{5A917D93-4437-49CA-804C-E652912A47C2}" dt="2024-08-06T04:05:16.568" v="1306" actId="962"/>
          <ac:grpSpMkLst>
            <pc:docMk/>
            <pc:sldMk cId="0" sldId="261"/>
            <ac:grpSpMk id="180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2:50.447" v="3508" actId="962"/>
          <ac:picMkLst>
            <pc:docMk/>
            <pc:sldMk cId="0" sldId="261"/>
            <ac:picMk id="174" creationId="{00000000-0000-0000-0000-000000000000}"/>
          </ac:picMkLst>
        </pc:picChg>
      </pc:sldChg>
      <pc:sldChg chg="modSp mod">
        <pc:chgData name="Martin Richards" userId="ebc9b6ae-69f0-455b-b337-207e73494a6e" providerId="ADAL" clId="{5A917D93-4437-49CA-804C-E652912A47C2}" dt="2024-08-06T04:33:33.170" v="3520"/>
        <pc:sldMkLst>
          <pc:docMk/>
          <pc:sldMk cId="0" sldId="262"/>
        </pc:sldMkLst>
        <pc:spChg chg="mod">
          <ac:chgData name="Martin Richards" userId="ebc9b6ae-69f0-455b-b337-207e73494a6e" providerId="ADAL" clId="{5A917D93-4437-49CA-804C-E652912A47C2}" dt="2024-08-06T04:06:16.312" v="1349" actId="962"/>
          <ac:spMkLst>
            <pc:docMk/>
            <pc:sldMk cId="0" sldId="262"/>
            <ac:spMk id="189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3:27.309" v="3517"/>
          <ac:spMkLst>
            <pc:docMk/>
            <pc:sldMk cId="0" sldId="262"/>
            <ac:spMk id="191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3:33.170" v="3520"/>
          <ac:spMkLst>
            <pc:docMk/>
            <pc:sldMk cId="0" sldId="262"/>
            <ac:spMk id="195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3:17.673" v="3514"/>
          <ac:grpSpMkLst>
            <pc:docMk/>
            <pc:sldMk cId="0" sldId="262"/>
            <ac:grpSpMk id="192" creationId="{00000000-0000-0000-0000-000000000000}"/>
          </ac:grpSpMkLst>
        </pc:grpChg>
        <pc:picChg chg="mod ord">
          <ac:chgData name="Martin Richards" userId="ebc9b6ae-69f0-455b-b337-207e73494a6e" providerId="ADAL" clId="{5A917D93-4437-49CA-804C-E652912A47C2}" dt="2024-08-06T04:33:12.722" v="3511"/>
          <ac:picMkLst>
            <pc:docMk/>
            <pc:sldMk cId="0" sldId="262"/>
            <ac:picMk id="188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3:24.316" v="3516"/>
          <ac:picMkLst>
            <pc:docMk/>
            <pc:sldMk cId="0" sldId="262"/>
            <ac:picMk id="190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06:54.929" v="1416" actId="962"/>
          <ac:picMkLst>
            <pc:docMk/>
            <pc:sldMk cId="0" sldId="262"/>
            <ac:picMk id="196" creationId="{00000000-0000-0000-0000-000000000000}"/>
          </ac:picMkLst>
        </pc:picChg>
      </pc:sldChg>
      <pc:sldChg chg="modSp mod modNotesTx">
        <pc:chgData name="Martin Richards" userId="ebc9b6ae-69f0-455b-b337-207e73494a6e" providerId="ADAL" clId="{5A917D93-4437-49CA-804C-E652912A47C2}" dt="2024-08-06T04:47:31.727" v="3772" actId="6549"/>
        <pc:sldMkLst>
          <pc:docMk/>
          <pc:sldMk cId="0" sldId="263"/>
        </pc:sldMkLst>
        <pc:spChg chg="mod">
          <ac:chgData name="Martin Richards" userId="ebc9b6ae-69f0-455b-b337-207e73494a6e" providerId="ADAL" clId="{5A917D93-4437-49CA-804C-E652912A47C2}" dt="2024-08-06T04:07:22.841" v="1417" actId="962"/>
          <ac:spMkLst>
            <pc:docMk/>
            <pc:sldMk cId="0" sldId="263"/>
            <ac:spMk id="202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2:23.566" v="765" actId="1076"/>
          <ac:spMkLst>
            <pc:docMk/>
            <pc:sldMk cId="0" sldId="263"/>
            <ac:spMk id="204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4:03.968" v="3524"/>
          <ac:spMkLst>
            <pc:docMk/>
            <pc:sldMk cId="0" sldId="263"/>
            <ac:spMk id="208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3:59.101" v="3522"/>
          <ac:grpSpMkLst>
            <pc:docMk/>
            <pc:sldMk cId="0" sldId="263"/>
            <ac:grpSpMk id="205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3:52.911" v="3521" actId="962"/>
          <ac:picMkLst>
            <pc:docMk/>
            <pc:sldMk cId="0" sldId="263"/>
            <ac:picMk id="203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08:10.012" v="1550" actId="962"/>
          <ac:picMkLst>
            <pc:docMk/>
            <pc:sldMk cId="0" sldId="263"/>
            <ac:picMk id="209" creationId="{00000000-0000-0000-0000-000000000000}"/>
          </ac:picMkLst>
        </pc:picChg>
      </pc:sldChg>
      <pc:sldChg chg="modSp mod">
        <pc:chgData name="Martin Richards" userId="ebc9b6ae-69f0-455b-b337-207e73494a6e" providerId="ADAL" clId="{5A917D93-4437-49CA-804C-E652912A47C2}" dt="2024-08-06T04:34:29.418" v="3528"/>
        <pc:sldMkLst>
          <pc:docMk/>
          <pc:sldMk cId="0" sldId="264"/>
        </pc:sldMkLst>
        <pc:spChg chg="mod">
          <ac:chgData name="Martin Richards" userId="ebc9b6ae-69f0-455b-b337-207e73494a6e" providerId="ADAL" clId="{5A917D93-4437-49CA-804C-E652912A47C2}" dt="2024-08-06T04:08:19.850" v="1551" actId="962"/>
          <ac:spMkLst>
            <pc:docMk/>
            <pc:sldMk cId="0" sldId="264"/>
            <ac:spMk id="215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3:06.886" v="771" actId="1076"/>
          <ac:spMkLst>
            <pc:docMk/>
            <pc:sldMk cId="0" sldId="264"/>
            <ac:spMk id="217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4:29.418" v="3528"/>
          <ac:spMkLst>
            <pc:docMk/>
            <pc:sldMk cId="0" sldId="264"/>
            <ac:spMk id="221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4:25.208" v="3526"/>
          <ac:grpSpMkLst>
            <pc:docMk/>
            <pc:sldMk cId="0" sldId="264"/>
            <ac:grpSpMk id="218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4:19.376" v="3525" actId="962"/>
          <ac:picMkLst>
            <pc:docMk/>
            <pc:sldMk cId="0" sldId="264"/>
            <ac:picMk id="216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08:45.356" v="1590" actId="962"/>
          <ac:picMkLst>
            <pc:docMk/>
            <pc:sldMk cId="0" sldId="264"/>
            <ac:picMk id="222" creationId="{00000000-0000-0000-0000-000000000000}"/>
          </ac:picMkLst>
        </pc:picChg>
      </pc:sldChg>
      <pc:sldChg chg="modSp mod">
        <pc:chgData name="Martin Richards" userId="ebc9b6ae-69f0-455b-b337-207e73494a6e" providerId="ADAL" clId="{5A917D93-4437-49CA-804C-E652912A47C2}" dt="2024-08-06T04:35:12.419" v="3534"/>
        <pc:sldMkLst>
          <pc:docMk/>
          <pc:sldMk cId="0" sldId="265"/>
        </pc:sldMkLst>
        <pc:spChg chg="mod">
          <ac:chgData name="Martin Richards" userId="ebc9b6ae-69f0-455b-b337-207e73494a6e" providerId="ADAL" clId="{5A917D93-4437-49CA-804C-E652912A47C2}" dt="2024-08-06T04:08:52.445" v="1591" actId="962"/>
          <ac:spMkLst>
            <pc:docMk/>
            <pc:sldMk cId="0" sldId="265"/>
            <ac:spMk id="229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49:04.068" v="712" actId="404"/>
          <ac:spMkLst>
            <pc:docMk/>
            <pc:sldMk cId="0" sldId="265"/>
            <ac:spMk id="231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4:54.237" v="3532"/>
          <ac:spMkLst>
            <pc:docMk/>
            <pc:sldMk cId="0" sldId="265"/>
            <ac:spMk id="235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4:49.286" v="3530"/>
          <ac:grpSpMkLst>
            <pc:docMk/>
            <pc:sldMk cId="0" sldId="265"/>
            <ac:grpSpMk id="232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4:43.349" v="3529" actId="962"/>
          <ac:picMkLst>
            <pc:docMk/>
            <pc:sldMk cId="0" sldId="265"/>
            <ac:picMk id="230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5:01.465" v="3533"/>
          <ac:picMkLst>
            <pc:docMk/>
            <pc:sldMk cId="0" sldId="265"/>
            <ac:picMk id="236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5:12.419" v="3534"/>
          <ac:picMkLst>
            <pc:docMk/>
            <pc:sldMk cId="0" sldId="265"/>
            <ac:picMk id="237" creationId="{00000000-0000-0000-0000-000000000000}"/>
          </ac:picMkLst>
        </pc:picChg>
      </pc:sldChg>
      <pc:sldChg chg="modSp mod">
        <pc:chgData name="Martin Richards" userId="ebc9b6ae-69f0-455b-b337-207e73494a6e" providerId="ADAL" clId="{5A917D93-4437-49CA-804C-E652912A47C2}" dt="2024-08-06T04:36:49.520" v="3558"/>
        <pc:sldMkLst>
          <pc:docMk/>
          <pc:sldMk cId="0" sldId="266"/>
        </pc:sldMkLst>
        <pc:spChg chg="mod">
          <ac:chgData name="Martin Richards" userId="ebc9b6ae-69f0-455b-b337-207e73494a6e" providerId="ADAL" clId="{5A917D93-4437-49CA-804C-E652912A47C2}" dt="2024-08-06T04:10:33.875" v="1827" actId="962"/>
          <ac:spMkLst>
            <pc:docMk/>
            <pc:sldMk cId="0" sldId="266"/>
            <ac:spMk id="243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3:24.418" v="773" actId="1076"/>
          <ac:spMkLst>
            <pc:docMk/>
            <pc:sldMk cId="0" sldId="266"/>
            <ac:spMk id="245" creationId="{00000000-0000-0000-0000-000000000000}"/>
          </ac:spMkLst>
        </pc:spChg>
        <pc:spChg chg="ord">
          <ac:chgData name="Martin Richards" userId="ebc9b6ae-69f0-455b-b337-207e73494a6e" providerId="ADAL" clId="{5A917D93-4437-49CA-804C-E652912A47C2}" dt="2024-08-06T04:36:14.236" v="3548"/>
          <ac:spMkLst>
            <pc:docMk/>
            <pc:sldMk cId="0" sldId="266"/>
            <ac:spMk id="249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5:37.613" v="3540"/>
          <ac:spMkLst>
            <pc:docMk/>
            <pc:sldMk cId="0" sldId="266"/>
            <ac:spMk id="250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6:49.520" v="3558"/>
          <ac:spMkLst>
            <pc:docMk/>
            <pc:sldMk cId="0" sldId="266"/>
            <ac:spMk id="255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5:25.180" v="3536"/>
          <ac:grpSpMkLst>
            <pc:docMk/>
            <pc:sldMk cId="0" sldId="266"/>
            <ac:grpSpMk id="246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5:27.690" v="3537" actId="962"/>
          <ac:picMkLst>
            <pc:docMk/>
            <pc:sldMk cId="0" sldId="266"/>
            <ac:picMk id="244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5:41.863" v="3542"/>
          <ac:picMkLst>
            <pc:docMk/>
            <pc:sldMk cId="0" sldId="266"/>
            <ac:picMk id="251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6:35.051" v="3557"/>
          <ac:picMkLst>
            <pc:docMk/>
            <pc:sldMk cId="0" sldId="266"/>
            <ac:picMk id="252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11:20.309" v="1944" actId="962"/>
          <ac:picMkLst>
            <pc:docMk/>
            <pc:sldMk cId="0" sldId="266"/>
            <ac:picMk id="253" creationId="{00000000-0000-0000-0000-000000000000}"/>
          </ac:picMkLst>
        </pc:picChg>
      </pc:sldChg>
      <pc:sldChg chg="modSp mod modAnim">
        <pc:chgData name="Martin Richards" userId="ebc9b6ae-69f0-455b-b337-207e73494a6e" providerId="ADAL" clId="{5A917D93-4437-49CA-804C-E652912A47C2}" dt="2024-08-06T04:37:57.287" v="3567"/>
        <pc:sldMkLst>
          <pc:docMk/>
          <pc:sldMk cId="0" sldId="267"/>
        </pc:sldMkLst>
        <pc:spChg chg="mod">
          <ac:chgData name="Martin Richards" userId="ebc9b6ae-69f0-455b-b337-207e73494a6e" providerId="ADAL" clId="{5A917D93-4437-49CA-804C-E652912A47C2}" dt="2024-08-06T04:11:39.384" v="1969" actId="962"/>
          <ac:spMkLst>
            <pc:docMk/>
            <pc:sldMk cId="0" sldId="267"/>
            <ac:spMk id="261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3:51.281" v="777" actId="1076"/>
          <ac:spMkLst>
            <pc:docMk/>
            <pc:sldMk cId="0" sldId="267"/>
            <ac:spMk id="263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7:25.324" v="3562"/>
          <ac:spMkLst>
            <pc:docMk/>
            <pc:sldMk cId="0" sldId="267"/>
            <ac:spMk id="267" creationId="{00000000-0000-0000-0000-000000000000}"/>
          </ac:spMkLst>
        </pc:spChg>
        <pc:spChg chg="ord">
          <ac:chgData name="Martin Richards" userId="ebc9b6ae-69f0-455b-b337-207e73494a6e" providerId="ADAL" clId="{5A917D93-4437-49CA-804C-E652912A47C2}" dt="2024-08-06T04:37:57.287" v="3567"/>
          <ac:spMkLst>
            <pc:docMk/>
            <pc:sldMk cId="0" sldId="267"/>
            <ac:spMk id="271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4:14:04.669" v="2135" actId="962"/>
          <ac:spMkLst>
            <pc:docMk/>
            <pc:sldMk cId="0" sldId="267"/>
            <ac:spMk id="272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7:10.693" v="3560"/>
          <ac:grpSpMkLst>
            <pc:docMk/>
            <pc:sldMk cId="0" sldId="267"/>
            <ac:grpSpMk id="264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7:03.296" v="3559" actId="962"/>
          <ac:picMkLst>
            <pc:docMk/>
            <pc:sldMk cId="0" sldId="267"/>
            <ac:picMk id="262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7:28.304" v="3563"/>
          <ac:picMkLst>
            <pc:docMk/>
            <pc:sldMk cId="0" sldId="267"/>
            <ac:picMk id="268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7:35.247" v="3566"/>
          <ac:picMkLst>
            <pc:docMk/>
            <pc:sldMk cId="0" sldId="267"/>
            <ac:picMk id="269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13:18.885" v="2107" actId="962"/>
          <ac:picMkLst>
            <pc:docMk/>
            <pc:sldMk cId="0" sldId="267"/>
            <ac:picMk id="270" creationId="{00000000-0000-0000-0000-000000000000}"/>
          </ac:picMkLst>
        </pc:picChg>
      </pc:sldChg>
      <pc:sldChg chg="modSp mod modNotesTx">
        <pc:chgData name="Martin Richards" userId="ebc9b6ae-69f0-455b-b337-207e73494a6e" providerId="ADAL" clId="{5A917D93-4437-49CA-804C-E652912A47C2}" dt="2024-08-06T04:48:16.399" v="3773" actId="6549"/>
        <pc:sldMkLst>
          <pc:docMk/>
          <pc:sldMk cId="0" sldId="268"/>
        </pc:sldMkLst>
        <pc:spChg chg="mod">
          <ac:chgData name="Martin Richards" userId="ebc9b6ae-69f0-455b-b337-207e73494a6e" providerId="ADAL" clId="{5A917D93-4437-49CA-804C-E652912A47C2}" dt="2024-08-06T04:14:10.254" v="2136" actId="962"/>
          <ac:spMkLst>
            <pc:docMk/>
            <pc:sldMk cId="0" sldId="268"/>
            <ac:spMk id="278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4:01.874" v="780" actId="404"/>
          <ac:spMkLst>
            <pc:docMk/>
            <pc:sldMk cId="0" sldId="268"/>
            <ac:spMk id="280" creationId="{00000000-0000-0000-0000-000000000000}"/>
          </ac:spMkLst>
        </pc:spChg>
        <pc:spChg chg="ord">
          <ac:chgData name="Martin Richards" userId="ebc9b6ae-69f0-455b-b337-207e73494a6e" providerId="ADAL" clId="{5A917D93-4437-49CA-804C-E652912A47C2}" dt="2024-08-06T04:38:19.010" v="3570"/>
          <ac:spMkLst>
            <pc:docMk/>
            <pc:sldMk cId="0" sldId="268"/>
            <ac:spMk id="284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8:23.781" v="3572"/>
          <ac:spMkLst>
            <pc:docMk/>
            <pc:sldMk cId="0" sldId="268"/>
            <ac:spMk id="285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8:12.290" v="3569"/>
          <ac:grpSpMkLst>
            <pc:docMk/>
            <pc:sldMk cId="0" sldId="268"/>
            <ac:grpSpMk id="281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8:07.171" v="3568" actId="962"/>
          <ac:picMkLst>
            <pc:docMk/>
            <pc:sldMk cId="0" sldId="268"/>
            <ac:picMk id="279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8:28.193" v="3574"/>
          <ac:picMkLst>
            <pc:docMk/>
            <pc:sldMk cId="0" sldId="268"/>
            <ac:picMk id="286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8:30.468" v="3576"/>
          <ac:picMkLst>
            <pc:docMk/>
            <pc:sldMk cId="0" sldId="268"/>
            <ac:picMk id="287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8:38.255" v="3577"/>
          <ac:picMkLst>
            <pc:docMk/>
            <pc:sldMk cId="0" sldId="268"/>
            <ac:picMk id="288" creationId="{00000000-0000-0000-0000-000000000000}"/>
          </ac:picMkLst>
        </pc:picChg>
      </pc:sldChg>
      <pc:sldChg chg="modSp mod modAnim">
        <pc:chgData name="Martin Richards" userId="ebc9b6ae-69f0-455b-b337-207e73494a6e" providerId="ADAL" clId="{5A917D93-4437-49CA-804C-E652912A47C2}" dt="2024-08-06T04:39:22.641" v="3586" actId="962"/>
        <pc:sldMkLst>
          <pc:docMk/>
          <pc:sldMk cId="0" sldId="269"/>
        </pc:sldMkLst>
        <pc:spChg chg="mod">
          <ac:chgData name="Martin Richards" userId="ebc9b6ae-69f0-455b-b337-207e73494a6e" providerId="ADAL" clId="{5A917D93-4437-49CA-804C-E652912A47C2}" dt="2024-08-06T04:14:42.561" v="2168" actId="962"/>
          <ac:spMkLst>
            <pc:docMk/>
            <pc:sldMk cId="0" sldId="269"/>
            <ac:spMk id="294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9:41.792" v="895" actId="20577"/>
          <ac:spMkLst>
            <pc:docMk/>
            <pc:sldMk cId="0" sldId="269"/>
            <ac:spMk id="296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8:56.510" v="3581"/>
          <ac:spMkLst>
            <pc:docMk/>
            <pc:sldMk cId="0" sldId="269"/>
            <ac:spMk id="300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8:51.273" v="3579"/>
          <ac:grpSpMkLst>
            <pc:docMk/>
            <pc:sldMk cId="0" sldId="269"/>
            <ac:grpSpMk id="297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8:46.970" v="3578" actId="962"/>
          <ac:picMkLst>
            <pc:docMk/>
            <pc:sldMk cId="0" sldId="269"/>
            <ac:picMk id="295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9:00.647" v="3582"/>
          <ac:picMkLst>
            <pc:docMk/>
            <pc:sldMk cId="0" sldId="269"/>
            <ac:picMk id="301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39:04.216" v="3583"/>
          <ac:picMkLst>
            <pc:docMk/>
            <pc:sldMk cId="0" sldId="269"/>
            <ac:picMk id="302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15:07.988" v="2211" actId="962"/>
          <ac:picMkLst>
            <pc:docMk/>
            <pc:sldMk cId="0" sldId="269"/>
            <ac:picMk id="303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39:22.641" v="3586" actId="962"/>
          <ac:picMkLst>
            <pc:docMk/>
            <pc:sldMk cId="0" sldId="269"/>
            <ac:picMk id="304" creationId="{00000000-0000-0000-0000-000000000000}"/>
          </ac:picMkLst>
        </pc:picChg>
      </pc:sldChg>
      <pc:sldChg chg="modSp mod">
        <pc:chgData name="Martin Richards" userId="ebc9b6ae-69f0-455b-b337-207e73494a6e" providerId="ADAL" clId="{5A917D93-4437-49CA-804C-E652912A47C2}" dt="2024-08-06T04:40:44.712" v="3595"/>
        <pc:sldMkLst>
          <pc:docMk/>
          <pc:sldMk cId="0" sldId="270"/>
        </pc:sldMkLst>
        <pc:spChg chg="mod">
          <ac:chgData name="Martin Richards" userId="ebc9b6ae-69f0-455b-b337-207e73494a6e" providerId="ADAL" clId="{5A917D93-4437-49CA-804C-E652912A47C2}" dt="2024-08-06T04:15:33.194" v="2213" actId="962"/>
          <ac:spMkLst>
            <pc:docMk/>
            <pc:sldMk cId="0" sldId="270"/>
            <ac:spMk id="310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0:44.712" v="3595"/>
          <ac:spMkLst>
            <pc:docMk/>
            <pc:sldMk cId="0" sldId="270"/>
            <ac:spMk id="312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39:47.333" v="3590"/>
          <ac:spMkLst>
            <pc:docMk/>
            <pc:sldMk cId="0" sldId="270"/>
            <ac:spMk id="316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39:38.868" v="3588"/>
          <ac:grpSpMkLst>
            <pc:docMk/>
            <pc:sldMk cId="0" sldId="270"/>
            <ac:grpSpMk id="313" creationId="{00000000-0000-0000-0000-000000000000}"/>
          </ac:grpSpMkLst>
        </pc:grpChg>
        <pc:grpChg chg="mod ord">
          <ac:chgData name="Martin Richards" userId="ebc9b6ae-69f0-455b-b337-207e73494a6e" providerId="ADAL" clId="{5A917D93-4437-49CA-804C-E652912A47C2}" dt="2024-08-06T04:40:42.462" v="3594" actId="962"/>
          <ac:grpSpMkLst>
            <pc:docMk/>
            <pc:sldMk cId="0" sldId="270"/>
            <ac:grpSpMk id="317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39:33.044" v="3587" actId="962"/>
          <ac:picMkLst>
            <pc:docMk/>
            <pc:sldMk cId="0" sldId="270"/>
            <ac:picMk id="311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17:31.514" v="2401" actId="962"/>
          <ac:picMkLst>
            <pc:docMk/>
            <pc:sldMk cId="0" sldId="270"/>
            <ac:picMk id="323" creationId="{00000000-0000-0000-0000-000000000000}"/>
          </ac:picMkLst>
        </pc:picChg>
      </pc:sldChg>
      <pc:sldChg chg="modSp mod">
        <pc:chgData name="Martin Richards" userId="ebc9b6ae-69f0-455b-b337-207e73494a6e" providerId="ADAL" clId="{5A917D93-4437-49CA-804C-E652912A47C2}" dt="2024-08-06T04:41:05.290" v="3599"/>
        <pc:sldMkLst>
          <pc:docMk/>
          <pc:sldMk cId="0" sldId="271"/>
        </pc:sldMkLst>
        <pc:spChg chg="mod">
          <ac:chgData name="Martin Richards" userId="ebc9b6ae-69f0-455b-b337-207e73494a6e" providerId="ADAL" clId="{5A917D93-4437-49CA-804C-E652912A47C2}" dt="2024-08-06T04:17:49.559" v="2402" actId="962"/>
          <ac:spMkLst>
            <pc:docMk/>
            <pc:sldMk cId="0" sldId="271"/>
            <ac:spMk id="329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4:00:05.622" v="902" actId="20577"/>
          <ac:spMkLst>
            <pc:docMk/>
            <pc:sldMk cId="0" sldId="271"/>
            <ac:spMk id="331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1:05.290" v="3599"/>
          <ac:spMkLst>
            <pc:docMk/>
            <pc:sldMk cId="0" sldId="271"/>
            <ac:spMk id="335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41:00.222" v="3597"/>
          <ac:grpSpMkLst>
            <pc:docMk/>
            <pc:sldMk cId="0" sldId="271"/>
            <ac:grpSpMk id="332" creationId="{00000000-0000-0000-0000-000000000000}"/>
          </ac:grpSpMkLst>
        </pc:grpChg>
        <pc:grpChg chg="mod">
          <ac:chgData name="Martin Richards" userId="ebc9b6ae-69f0-455b-b337-207e73494a6e" providerId="ADAL" clId="{5A917D93-4437-49CA-804C-E652912A47C2}" dt="2024-08-06T04:18:07.444" v="2431" actId="962"/>
          <ac:grpSpMkLst>
            <pc:docMk/>
            <pc:sldMk cId="0" sldId="271"/>
            <ac:grpSpMk id="336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40:55.693" v="3596" actId="962"/>
          <ac:picMkLst>
            <pc:docMk/>
            <pc:sldMk cId="0" sldId="271"/>
            <ac:picMk id="330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19:08.294" v="2593" actId="962"/>
          <ac:picMkLst>
            <pc:docMk/>
            <pc:sldMk cId="0" sldId="271"/>
            <ac:picMk id="342" creationId="{00000000-0000-0000-0000-000000000000}"/>
          </ac:picMkLst>
        </pc:picChg>
      </pc:sldChg>
      <pc:sldChg chg="modSp mod">
        <pc:chgData name="Martin Richards" userId="ebc9b6ae-69f0-455b-b337-207e73494a6e" providerId="ADAL" clId="{5A917D93-4437-49CA-804C-E652912A47C2}" dt="2024-08-06T04:41:38.170" v="3606"/>
        <pc:sldMkLst>
          <pc:docMk/>
          <pc:sldMk cId="0" sldId="272"/>
        </pc:sldMkLst>
        <pc:spChg chg="mod">
          <ac:chgData name="Martin Richards" userId="ebc9b6ae-69f0-455b-b337-207e73494a6e" providerId="ADAL" clId="{5A917D93-4437-49CA-804C-E652912A47C2}" dt="2024-08-06T04:19:25.270" v="2594" actId="962"/>
          <ac:spMkLst>
            <pc:docMk/>
            <pc:sldMk cId="0" sldId="272"/>
            <ac:spMk id="348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1:38.170" v="3606"/>
          <ac:spMkLst>
            <pc:docMk/>
            <pc:sldMk cId="0" sldId="272"/>
            <ac:spMk id="350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1:29.369" v="3603"/>
          <ac:spMkLst>
            <pc:docMk/>
            <pc:sldMk cId="0" sldId="272"/>
            <ac:spMk id="354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41:24.785" v="3601"/>
          <ac:grpSpMkLst>
            <pc:docMk/>
            <pc:sldMk cId="0" sldId="272"/>
            <ac:grpSpMk id="351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41:19.058" v="3600" actId="962"/>
          <ac:picMkLst>
            <pc:docMk/>
            <pc:sldMk cId="0" sldId="272"/>
            <ac:picMk id="349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20:36.133" v="2596" actId="962"/>
          <ac:picMkLst>
            <pc:docMk/>
            <pc:sldMk cId="0" sldId="272"/>
            <ac:picMk id="355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20:38.807" v="2597" actId="962"/>
          <ac:picMkLst>
            <pc:docMk/>
            <pc:sldMk cId="0" sldId="272"/>
            <ac:picMk id="356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20:40.834" v="2598" actId="962"/>
          <ac:picMkLst>
            <pc:docMk/>
            <pc:sldMk cId="0" sldId="272"/>
            <ac:picMk id="357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21:29.537" v="2750" actId="962"/>
          <ac:picMkLst>
            <pc:docMk/>
            <pc:sldMk cId="0" sldId="272"/>
            <ac:picMk id="358" creationId="{00000000-0000-0000-0000-000000000000}"/>
          </ac:picMkLst>
        </pc:picChg>
      </pc:sldChg>
      <pc:sldChg chg="modSp mod">
        <pc:chgData name="Martin Richards" userId="ebc9b6ae-69f0-455b-b337-207e73494a6e" providerId="ADAL" clId="{5A917D93-4437-49CA-804C-E652912A47C2}" dt="2024-08-06T04:42:27.277" v="3620"/>
        <pc:sldMkLst>
          <pc:docMk/>
          <pc:sldMk cId="0" sldId="273"/>
        </pc:sldMkLst>
        <pc:spChg chg="mod">
          <ac:chgData name="Martin Richards" userId="ebc9b6ae-69f0-455b-b337-207e73494a6e" providerId="ADAL" clId="{5A917D93-4437-49CA-804C-E652912A47C2}" dt="2024-08-06T04:21:38.543" v="2751" actId="962"/>
          <ac:spMkLst>
            <pc:docMk/>
            <pc:sldMk cId="0" sldId="273"/>
            <ac:spMk id="368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2:22.382" v="3616"/>
          <ac:spMkLst>
            <pc:docMk/>
            <pc:sldMk cId="0" sldId="273"/>
            <ac:spMk id="370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2:08.382" v="3610"/>
          <ac:spMkLst>
            <pc:docMk/>
            <pc:sldMk cId="0" sldId="273"/>
            <ac:spMk id="374" creationId="{00000000-0000-0000-0000-000000000000}"/>
          </ac:spMkLst>
        </pc:spChg>
        <pc:spChg chg="ord">
          <ac:chgData name="Martin Richards" userId="ebc9b6ae-69f0-455b-b337-207e73494a6e" providerId="ADAL" clId="{5A917D93-4437-49CA-804C-E652912A47C2}" dt="2024-08-06T04:42:27.277" v="3620"/>
          <ac:spMkLst>
            <pc:docMk/>
            <pc:sldMk cId="0" sldId="273"/>
            <ac:spMk id="377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4:21:50.246" v="2755" actId="962"/>
          <ac:spMkLst>
            <pc:docMk/>
            <pc:sldMk cId="0" sldId="273"/>
            <ac:spMk id="378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4:21:53.960" v="2756" actId="962"/>
          <ac:spMkLst>
            <pc:docMk/>
            <pc:sldMk cId="0" sldId="273"/>
            <ac:spMk id="379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4:21:57.042" v="2757" actId="962"/>
          <ac:spMkLst>
            <pc:docMk/>
            <pc:sldMk cId="0" sldId="273"/>
            <ac:spMk id="380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42:03.265" v="3608"/>
          <ac:grpSpMkLst>
            <pc:docMk/>
            <pc:sldMk cId="0" sldId="273"/>
            <ac:grpSpMk id="371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41:58.462" v="3607" actId="962"/>
          <ac:picMkLst>
            <pc:docMk/>
            <pc:sldMk cId="0" sldId="273"/>
            <ac:picMk id="369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42:12.609" v="3611"/>
          <ac:picMkLst>
            <pc:docMk/>
            <pc:sldMk cId="0" sldId="273"/>
            <ac:picMk id="375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42:16.600" v="3612"/>
          <ac:picMkLst>
            <pc:docMk/>
            <pc:sldMk cId="0" sldId="273"/>
            <ac:picMk id="376" creationId="{00000000-0000-0000-0000-000000000000}"/>
          </ac:picMkLst>
        </pc:picChg>
      </pc:sldChg>
      <pc:sldChg chg="addSp modSp mod">
        <pc:chgData name="Martin Richards" userId="ebc9b6ae-69f0-455b-b337-207e73494a6e" providerId="ADAL" clId="{5A917D93-4437-49CA-804C-E652912A47C2}" dt="2024-08-06T04:43:01.132" v="3629"/>
        <pc:sldMkLst>
          <pc:docMk/>
          <pc:sldMk cId="0" sldId="274"/>
        </pc:sldMkLst>
        <pc:spChg chg="mod">
          <ac:chgData name="Martin Richards" userId="ebc9b6ae-69f0-455b-b337-207e73494a6e" providerId="ADAL" clId="{5A917D93-4437-49CA-804C-E652912A47C2}" dt="2024-08-06T04:22:04.837" v="2758" actId="962"/>
          <ac:spMkLst>
            <pc:docMk/>
            <pc:sldMk cId="0" sldId="274"/>
            <ac:spMk id="386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2:43.153" v="3624"/>
          <ac:spMkLst>
            <pc:docMk/>
            <pc:sldMk cId="0" sldId="274"/>
            <ac:spMk id="388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4:42:46.754" v="3625" actId="962"/>
          <ac:spMkLst>
            <pc:docMk/>
            <pc:sldMk cId="0" sldId="274"/>
            <ac:spMk id="392" creationId="{00000000-0000-0000-0000-000000000000}"/>
          </ac:spMkLst>
        </pc:spChg>
        <pc:grpChg chg="mod">
          <ac:chgData name="Martin Richards" userId="ebc9b6ae-69f0-455b-b337-207e73494a6e" providerId="ADAL" clId="{5A917D93-4437-49CA-804C-E652912A47C2}" dt="2024-08-06T04:22:46.763" v="2759" actId="962"/>
          <ac:grpSpMkLst>
            <pc:docMk/>
            <pc:sldMk cId="0" sldId="274"/>
            <ac:grpSpMk id="389" creationId="{00000000-0000-0000-0000-000000000000}"/>
          </ac:grpSpMkLst>
        </pc:grpChg>
        <pc:picChg chg="add mod ord">
          <ac:chgData name="Martin Richards" userId="ebc9b6ae-69f0-455b-b337-207e73494a6e" providerId="ADAL" clId="{5A917D93-4437-49CA-804C-E652912A47C2}" dt="2024-08-06T04:43:01.132" v="3629"/>
          <ac:picMkLst>
            <pc:docMk/>
            <pc:sldMk cId="0" sldId="274"/>
            <ac:picMk id="3" creationId="{47D46731-894A-96C2-3934-F9DA3C403581}"/>
          </ac:picMkLst>
        </pc:picChg>
        <pc:picChg chg="mod">
          <ac:chgData name="Martin Richards" userId="ebc9b6ae-69f0-455b-b337-207e73494a6e" providerId="ADAL" clId="{5A917D93-4437-49CA-804C-E652912A47C2}" dt="2024-08-06T04:42:38.157" v="3621" actId="962"/>
          <ac:picMkLst>
            <pc:docMk/>
            <pc:sldMk cId="0" sldId="274"/>
            <ac:picMk id="387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22:50.465" v="2760" actId="962"/>
          <ac:picMkLst>
            <pc:docMk/>
            <pc:sldMk cId="0" sldId="274"/>
            <ac:picMk id="393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23:06.429" v="2812" actId="962"/>
          <ac:picMkLst>
            <pc:docMk/>
            <pc:sldMk cId="0" sldId="274"/>
            <ac:picMk id="394" creationId="{00000000-0000-0000-0000-000000000000}"/>
          </ac:picMkLst>
        </pc:picChg>
      </pc:sldChg>
      <pc:sldChg chg="modSp mod modNotesTx">
        <pc:chgData name="Martin Richards" userId="ebc9b6ae-69f0-455b-b337-207e73494a6e" providerId="ADAL" clId="{5A917D93-4437-49CA-804C-E652912A47C2}" dt="2024-08-06T04:46:46.403" v="3770" actId="20577"/>
        <pc:sldMkLst>
          <pc:docMk/>
          <pc:sldMk cId="0" sldId="275"/>
        </pc:sldMkLst>
        <pc:spChg chg="mod">
          <ac:chgData name="Martin Richards" userId="ebc9b6ae-69f0-455b-b337-207e73494a6e" providerId="ADAL" clId="{5A917D93-4437-49CA-804C-E652912A47C2}" dt="2024-08-06T04:24:01.340" v="2947" actId="962"/>
          <ac:spMkLst>
            <pc:docMk/>
            <pc:sldMk cId="0" sldId="275"/>
            <ac:spMk id="402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3:28.467" v="3634"/>
          <ac:spMkLst>
            <pc:docMk/>
            <pc:sldMk cId="0" sldId="275"/>
            <ac:spMk id="404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3:49.064" v="3638"/>
          <ac:spMkLst>
            <pc:docMk/>
            <pc:sldMk cId="0" sldId="275"/>
            <ac:spMk id="408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4:05.503" v="3642"/>
          <ac:spMkLst>
            <pc:docMk/>
            <pc:sldMk cId="0" sldId="275"/>
            <ac:spMk id="410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4:08.626" v="3645"/>
          <ac:spMkLst>
            <pc:docMk/>
            <pc:sldMk cId="0" sldId="275"/>
            <ac:spMk id="411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4:12.546" v="3649"/>
          <ac:spMkLst>
            <pc:docMk/>
            <pc:sldMk cId="0" sldId="275"/>
            <ac:spMk id="413" creationId="{00000000-0000-0000-0000-000000000000}"/>
          </ac:spMkLst>
        </pc:spChg>
        <pc:grpChg chg="mod">
          <ac:chgData name="Martin Richards" userId="ebc9b6ae-69f0-455b-b337-207e73494a6e" providerId="ADAL" clId="{5A917D93-4437-49CA-804C-E652912A47C2}" dt="2024-08-06T04:24:06.601" v="2948" actId="962"/>
          <ac:grpSpMkLst>
            <pc:docMk/>
            <pc:sldMk cId="0" sldId="275"/>
            <ac:grpSpMk id="405" creationId="{00000000-0000-0000-0000-000000000000}"/>
          </ac:grpSpMkLst>
        </pc:grpChg>
        <pc:picChg chg="mod ord">
          <ac:chgData name="Martin Richards" userId="ebc9b6ae-69f0-455b-b337-207e73494a6e" providerId="ADAL" clId="{5A917D93-4437-49CA-804C-E652912A47C2}" dt="2024-08-06T04:43:38.215" v="3636"/>
          <ac:picMkLst>
            <pc:docMk/>
            <pc:sldMk cId="0" sldId="275"/>
            <ac:picMk id="401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43:31.567" v="3635" actId="962"/>
          <ac:picMkLst>
            <pc:docMk/>
            <pc:sldMk cId="0" sldId="275"/>
            <ac:picMk id="403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43:58.490" v="3639"/>
          <ac:picMkLst>
            <pc:docMk/>
            <pc:sldMk cId="0" sldId="275"/>
            <ac:picMk id="409" creationId="{00000000-0000-0000-0000-000000000000}"/>
          </ac:picMkLst>
        </pc:picChg>
      </pc:sldChg>
      <pc:sldChg chg="modSp mod modNotesTx">
        <pc:chgData name="Martin Richards" userId="ebc9b6ae-69f0-455b-b337-207e73494a6e" providerId="ADAL" clId="{5A917D93-4437-49CA-804C-E652912A47C2}" dt="2024-08-06T04:48:37.008" v="3774" actId="6549"/>
        <pc:sldMkLst>
          <pc:docMk/>
          <pc:sldMk cId="0" sldId="276"/>
        </pc:sldMkLst>
        <pc:spChg chg="mod">
          <ac:chgData name="Martin Richards" userId="ebc9b6ae-69f0-455b-b337-207e73494a6e" providerId="ADAL" clId="{5A917D93-4437-49CA-804C-E652912A47C2}" dt="2024-08-06T04:24:44.996" v="2996" actId="962"/>
          <ac:spMkLst>
            <pc:docMk/>
            <pc:sldMk cId="0" sldId="276"/>
            <ac:spMk id="419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7:34.869" v="838" actId="1076"/>
          <ac:spMkLst>
            <pc:docMk/>
            <pc:sldMk cId="0" sldId="276"/>
            <ac:spMk id="421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4:35.417" v="3653"/>
          <ac:spMkLst>
            <pc:docMk/>
            <pc:sldMk cId="0" sldId="276"/>
            <ac:spMk id="425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44:31.171" v="3651"/>
          <ac:grpSpMkLst>
            <pc:docMk/>
            <pc:sldMk cId="0" sldId="276"/>
            <ac:grpSpMk id="422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44:26.620" v="3650" actId="962"/>
          <ac:picMkLst>
            <pc:docMk/>
            <pc:sldMk cId="0" sldId="276"/>
            <ac:picMk id="420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24:58.094" v="3041" actId="962"/>
          <ac:picMkLst>
            <pc:docMk/>
            <pc:sldMk cId="0" sldId="276"/>
            <ac:picMk id="426" creationId="{00000000-0000-0000-0000-000000000000}"/>
          </ac:picMkLst>
        </pc:picChg>
      </pc:sldChg>
      <pc:sldChg chg="modSp mod modNotesTx">
        <pc:chgData name="Martin Richards" userId="ebc9b6ae-69f0-455b-b337-207e73494a6e" providerId="ADAL" clId="{5A917D93-4437-49CA-804C-E652912A47C2}" dt="2024-08-06T04:48:45.654" v="3775" actId="6549"/>
        <pc:sldMkLst>
          <pc:docMk/>
          <pc:sldMk cId="0" sldId="277"/>
        </pc:sldMkLst>
        <pc:spChg chg="mod">
          <ac:chgData name="Martin Richards" userId="ebc9b6ae-69f0-455b-b337-207e73494a6e" providerId="ADAL" clId="{5A917D93-4437-49CA-804C-E652912A47C2}" dt="2024-08-06T04:25:03.704" v="3042" actId="962"/>
          <ac:spMkLst>
            <pc:docMk/>
            <pc:sldMk cId="0" sldId="277"/>
            <ac:spMk id="433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4:48.479" v="3655"/>
          <ac:spMkLst>
            <pc:docMk/>
            <pc:sldMk cId="0" sldId="277"/>
            <ac:spMk id="435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4:53.793" v="3658"/>
          <ac:spMkLst>
            <pc:docMk/>
            <pc:sldMk cId="0" sldId="277"/>
            <ac:spMk id="439" creationId="{00000000-0000-0000-0000-000000000000}"/>
          </ac:spMkLst>
        </pc:spChg>
        <pc:grpChg chg="mod">
          <ac:chgData name="Martin Richards" userId="ebc9b6ae-69f0-455b-b337-207e73494a6e" providerId="ADAL" clId="{5A917D93-4437-49CA-804C-E652912A47C2}" dt="2024-08-06T04:25:06.146" v="3043" actId="962"/>
          <ac:grpSpMkLst>
            <pc:docMk/>
            <pc:sldMk cId="0" sldId="277"/>
            <ac:grpSpMk id="436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44:45.330" v="3654" actId="962"/>
          <ac:picMkLst>
            <pc:docMk/>
            <pc:sldMk cId="0" sldId="277"/>
            <ac:picMk id="434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26:07.886" v="3319" actId="962"/>
          <ac:picMkLst>
            <pc:docMk/>
            <pc:sldMk cId="0" sldId="277"/>
            <ac:picMk id="440" creationId="{00000000-0000-0000-0000-000000000000}"/>
          </ac:picMkLst>
        </pc:picChg>
      </pc:sldChg>
      <pc:sldChg chg="modSp mod modNotesTx">
        <pc:chgData name="Martin Richards" userId="ebc9b6ae-69f0-455b-b337-207e73494a6e" providerId="ADAL" clId="{5A917D93-4437-49CA-804C-E652912A47C2}" dt="2024-08-06T04:48:54.126" v="3776" actId="6549"/>
        <pc:sldMkLst>
          <pc:docMk/>
          <pc:sldMk cId="0" sldId="278"/>
        </pc:sldMkLst>
        <pc:spChg chg="mod">
          <ac:chgData name="Martin Richards" userId="ebc9b6ae-69f0-455b-b337-207e73494a6e" providerId="ADAL" clId="{5A917D93-4437-49CA-804C-E652912A47C2}" dt="2024-08-06T04:26:14.096" v="3320" actId="962"/>
          <ac:spMkLst>
            <pc:docMk/>
            <pc:sldMk cId="0" sldId="278"/>
            <ac:spMk id="447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8:52.152" v="883" actId="20577"/>
          <ac:spMkLst>
            <pc:docMk/>
            <pc:sldMk cId="0" sldId="278"/>
            <ac:spMk id="449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45:13.408" v="3662"/>
          <ac:spMkLst>
            <pc:docMk/>
            <pc:sldMk cId="0" sldId="278"/>
            <ac:spMk id="453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45:07.626" v="3660"/>
          <ac:grpSpMkLst>
            <pc:docMk/>
            <pc:sldMk cId="0" sldId="278"/>
            <ac:grpSpMk id="450" creationId="{00000000-0000-0000-0000-000000000000}"/>
          </ac:grpSpMkLst>
        </pc:grpChg>
        <pc:grpChg chg="mod">
          <ac:chgData name="Martin Richards" userId="ebc9b6ae-69f0-455b-b337-207e73494a6e" providerId="ADAL" clId="{5A917D93-4437-49CA-804C-E652912A47C2}" dt="2024-08-06T04:26:47.196" v="3453" actId="962"/>
          <ac:grpSpMkLst>
            <pc:docMk/>
            <pc:sldMk cId="0" sldId="278"/>
            <ac:grpSpMk id="454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45:04.822" v="3659" actId="962"/>
          <ac:picMkLst>
            <pc:docMk/>
            <pc:sldMk cId="0" sldId="278"/>
            <ac:picMk id="448" creationId="{00000000-0000-0000-0000-000000000000}"/>
          </ac:picMkLst>
        </pc:picChg>
      </pc:sldChg>
      <pc:sldChg chg="addSp delSp modSp add mod">
        <pc:chgData name="Martin Richards" userId="ebc9b6ae-69f0-455b-b337-207e73494a6e" providerId="ADAL" clId="{5A917D93-4437-49CA-804C-E652912A47C2}" dt="2024-08-06T04:29:10.196" v="3474"/>
        <pc:sldMkLst>
          <pc:docMk/>
          <pc:sldMk cId="1502787327" sldId="279"/>
        </pc:sldMkLst>
        <pc:spChg chg="add mod ord">
          <ac:chgData name="Martin Richards" userId="ebc9b6ae-69f0-455b-b337-207e73494a6e" providerId="ADAL" clId="{5A917D93-4437-49CA-804C-E652912A47C2}" dt="2024-08-06T04:02:23.566" v="933" actId="962"/>
          <ac:spMkLst>
            <pc:docMk/>
            <pc:sldMk cId="1502787327" sldId="279"/>
            <ac:spMk id="2" creationId="{E6DF9833-9A98-EAE7-8FED-0A5C696BDCDD}"/>
          </ac:spMkLst>
        </pc:spChg>
        <pc:spChg chg="add mod ord">
          <ac:chgData name="Martin Richards" userId="ebc9b6ae-69f0-455b-b337-207e73494a6e" providerId="ADAL" clId="{5A917D93-4437-49CA-804C-E652912A47C2}" dt="2024-08-06T04:02:20.298" v="931" actId="962"/>
          <ac:spMkLst>
            <pc:docMk/>
            <pc:sldMk cId="1502787327" sldId="279"/>
            <ac:spMk id="3" creationId="{60D0A1A1-F93E-3585-57E0-51F7E3A0A3C1}"/>
          </ac:spMkLst>
        </pc:spChg>
        <pc:spChg chg="add mod ord">
          <ac:chgData name="Martin Richards" userId="ebc9b6ae-69f0-455b-b337-207e73494a6e" providerId="ADAL" clId="{5A917D93-4437-49CA-804C-E652912A47C2}" dt="2024-08-06T04:02:21.973" v="932" actId="962"/>
          <ac:spMkLst>
            <pc:docMk/>
            <pc:sldMk cId="1502787327" sldId="279"/>
            <ac:spMk id="4" creationId="{E45320C2-6E56-FA17-4476-F92130BE5BD4}"/>
          </ac:spMkLst>
        </pc:spChg>
        <pc:spChg chg="add del mod">
          <ac:chgData name="Martin Richards" userId="ebc9b6ae-69f0-455b-b337-207e73494a6e" providerId="ADAL" clId="{5A917D93-4437-49CA-804C-E652912A47C2}" dt="2024-08-06T03:46:19.332" v="674" actId="21"/>
          <ac:spMkLst>
            <pc:docMk/>
            <pc:sldMk cId="1502787327" sldId="279"/>
            <ac:spMk id="5" creationId="{A107385C-0F00-154E-6934-6A9EF7B484C6}"/>
          </ac:spMkLst>
        </pc:spChg>
        <pc:spChg chg="mod">
          <ac:chgData name="Martin Richards" userId="ebc9b6ae-69f0-455b-b337-207e73494a6e" providerId="ADAL" clId="{5A917D93-4437-49CA-804C-E652912A47C2}" dt="2024-08-06T04:02:25.274" v="934" actId="962"/>
          <ac:spMkLst>
            <pc:docMk/>
            <pc:sldMk cId="1502787327" sldId="279"/>
            <ac:spMk id="105" creationId="{00000000-0000-0000-0000-000000000000}"/>
          </ac:spMkLst>
        </pc:spChg>
        <pc:spChg chg="mod">
          <ac:chgData name="Martin Richards" userId="ebc9b6ae-69f0-455b-b337-207e73494a6e" providerId="ADAL" clId="{5A917D93-4437-49CA-804C-E652912A47C2}" dt="2024-08-06T03:50:09.263" v="741" actId="1076"/>
          <ac:spMkLst>
            <pc:docMk/>
            <pc:sldMk cId="1502787327" sldId="279"/>
            <ac:spMk id="107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27:57.198" v="3460"/>
          <ac:spMkLst>
            <pc:docMk/>
            <pc:sldMk cId="1502787327" sldId="279"/>
            <ac:spMk id="111" creationId="{00000000-0000-0000-0000-000000000000}"/>
          </ac:spMkLst>
        </pc:spChg>
        <pc:spChg chg="mod ord">
          <ac:chgData name="Martin Richards" userId="ebc9b6ae-69f0-455b-b337-207e73494a6e" providerId="ADAL" clId="{5A917D93-4437-49CA-804C-E652912A47C2}" dt="2024-08-06T04:28:57.295" v="3471"/>
          <ac:spMkLst>
            <pc:docMk/>
            <pc:sldMk cId="1502787327" sldId="279"/>
            <ac:spMk id="115" creationId="{00000000-0000-0000-0000-000000000000}"/>
          </ac:spMkLst>
        </pc:spChg>
        <pc:grpChg chg="mod ord">
          <ac:chgData name="Martin Richards" userId="ebc9b6ae-69f0-455b-b337-207e73494a6e" providerId="ADAL" clId="{5A917D93-4437-49CA-804C-E652912A47C2}" dt="2024-08-06T04:27:49.683" v="3458"/>
          <ac:grpSpMkLst>
            <pc:docMk/>
            <pc:sldMk cId="1502787327" sldId="279"/>
            <ac:grpSpMk id="108" creationId="{00000000-0000-0000-0000-000000000000}"/>
          </ac:grpSpMkLst>
        </pc:grpChg>
        <pc:picChg chg="mod">
          <ac:chgData name="Martin Richards" userId="ebc9b6ae-69f0-455b-b337-207e73494a6e" providerId="ADAL" clId="{5A917D93-4437-49CA-804C-E652912A47C2}" dt="2024-08-06T04:27:43.900" v="3457" actId="962"/>
          <ac:picMkLst>
            <pc:docMk/>
            <pc:sldMk cId="1502787327" sldId="279"/>
            <ac:picMk id="106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29:06.993" v="3473"/>
          <ac:picMkLst>
            <pc:docMk/>
            <pc:sldMk cId="1502787327" sldId="279"/>
            <ac:picMk id="112" creationId="{00000000-0000-0000-0000-000000000000}"/>
          </ac:picMkLst>
        </pc:picChg>
        <pc:picChg chg="mod">
          <ac:chgData name="Martin Richards" userId="ebc9b6ae-69f0-455b-b337-207e73494a6e" providerId="ADAL" clId="{5A917D93-4437-49CA-804C-E652912A47C2}" dt="2024-08-06T04:28:35.650" v="3466" actId="962"/>
          <ac:picMkLst>
            <pc:docMk/>
            <pc:sldMk cId="1502787327" sldId="279"/>
            <ac:picMk id="113" creationId="{00000000-0000-0000-0000-000000000000}"/>
          </ac:picMkLst>
        </pc:picChg>
        <pc:picChg chg="mod ord">
          <ac:chgData name="Martin Richards" userId="ebc9b6ae-69f0-455b-b337-207e73494a6e" providerId="ADAL" clId="{5A917D93-4437-49CA-804C-E652912A47C2}" dt="2024-08-06T04:29:10.196" v="3474"/>
          <ac:picMkLst>
            <pc:docMk/>
            <pc:sldMk cId="1502787327" sldId="279"/>
            <ac:picMk id="114" creationId="{00000000-0000-0000-0000-000000000000}"/>
          </ac:picMkLst>
        </pc:picChg>
      </pc:sldChg>
    </pc:docChg>
  </pc:docChgLst>
  <pc:docChgLst>
    <pc:chgData name="Martin Richards" userId="S::martin.richards@esa.edu.au::ebc9b6ae-69f0-455b-b337-207e73494a6e" providerId="AD" clId="Web-{F01E45A6-1175-4A13-B7F9-1CC200A9D6AA}"/>
    <pc:docChg chg="modSld">
      <pc:chgData name="Martin Richards" userId="S::martin.richards@esa.edu.au::ebc9b6ae-69f0-455b-b337-207e73494a6e" providerId="AD" clId="Web-{F01E45A6-1175-4A13-B7F9-1CC200A9D6AA}" dt="2024-08-07T02:20:14.392" v="8" actId="20577"/>
      <pc:docMkLst>
        <pc:docMk/>
      </pc:docMkLst>
      <pc:sldChg chg="modSp">
        <pc:chgData name="Martin Richards" userId="S::martin.richards@esa.edu.au::ebc9b6ae-69f0-455b-b337-207e73494a6e" providerId="AD" clId="Web-{F01E45A6-1175-4A13-B7F9-1CC200A9D6AA}" dt="2024-08-07T02:20:14.392" v="8" actId="20577"/>
        <pc:sldMkLst>
          <pc:docMk/>
          <pc:sldMk cId="0" sldId="256"/>
        </pc:sldMkLst>
        <pc:spChg chg="mod">
          <ac:chgData name="Martin Richards" userId="S::martin.richards@esa.edu.au::ebc9b6ae-69f0-455b-b337-207e73494a6e" providerId="AD" clId="Web-{F01E45A6-1175-4A13-B7F9-1CC200A9D6AA}" dt="2024-08-07T02:20:14.392" v="8" actId="20577"/>
          <ac:spMkLst>
            <pc:docMk/>
            <pc:sldMk cId="0" sldId="256"/>
            <ac:spMk id="9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This code moves the sprite around the maze.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https://scratch.mit.edu/projects/1047742432/editor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dirty="0"/>
              <a:t>Set up coordinates</a:t>
            </a:r>
            <a:r>
              <a:rPr lang="en-AU" dirty="0"/>
              <a:t>: Determine the x and y coordinates for different points within the maze where you want the ghost to glide.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dirty="0"/>
              <a:t>Create a path</a:t>
            </a:r>
            <a:r>
              <a:rPr lang="en-AU" dirty="0"/>
              <a:t>: Use multiple glide blocks to create a sequence of movements that will navigate the ghost through the maze.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This code moves the sprite around the maze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https://scratch.mit.edu/projects/1047742432/editor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dirty="0"/>
              <a:t>Set up coordinates</a:t>
            </a:r>
            <a:r>
              <a:rPr lang="en-AU" dirty="0"/>
              <a:t>: Determine the x and y coordinates for different points within the maze where you want the ghost to glide.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dirty="0"/>
              <a:t>Create a path</a:t>
            </a:r>
            <a:r>
              <a:rPr lang="en-AU" dirty="0"/>
              <a:t>: Use multiple glide blocks to create a sequence of movements that will navigate the ghost through the maze.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One way to code the sprite is to use an If/Then block.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Using a sensing block ‘touching colour’, we change the colour to match the maze wall exactly using the eyedropper tool.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We add a motion block go to (x, y) and add the coordinates.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The code is nested in a forever block so it works continuously when the program is running.</a:t>
            </a:r>
            <a:endParaRPr dirty="0"/>
          </a:p>
        </p:txBody>
      </p:sp>
      <p:sp>
        <p:nvSpPr>
          <p:cNvPr id="259" name="Google Shape;25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This is a simple script; students can use this as a starting point.</a:t>
            </a:r>
            <a:endParaRPr dirty="0"/>
          </a:p>
        </p:txBody>
      </p:sp>
      <p:sp>
        <p:nvSpPr>
          <p:cNvPr id="292" name="Google Shape;29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This code is for the sprite: dragon.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AU" dirty="0"/>
              <a:t>Clues: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dirty="0"/>
              <a:t>Arrow keys to move up, down, left and right.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dirty="0"/>
              <a:t>Starts with 3 lives.</a:t>
            </a:r>
            <a:endParaRPr/>
          </a:p>
          <a:p>
            <a:pPr marL="171450" indent="-171450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dirty="0"/>
              <a:t>If it touches the maze wall, it goes back to the starting position.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dirty="0"/>
              <a:t>If it touches the ghost, it loses a life and goes back to the starting position.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dirty="0"/>
              <a:t>If it has less than 1 life, the game is over.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Scratch code example maze game https://scratch.mit.edu/projects/1047742432/editor</a:t>
            </a:r>
            <a:endParaRPr/>
          </a:p>
        </p:txBody>
      </p:sp>
      <p:sp>
        <p:nvSpPr>
          <p:cNvPr id="308" name="Google Shape;30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AU" dirty="0"/>
              <a:t>This code is for the sprite: treasure.</a:t>
            </a:r>
          </a:p>
          <a:p>
            <a:pPr marL="0" indent="0"/>
            <a:endParaRPr lang="en-AU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Scratch code example maze game https://scratch.mit.edu/projects/1047742432/editor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Scratch code example (no maze) dragon movement only https://scratch.mit.edu/projects/1046454937/editor/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dirty="0"/>
              <a:t>This code is for the sprite: treasure.</a:t>
            </a:r>
          </a:p>
          <a:p>
            <a:pPr marL="0" indent="0"/>
            <a:endParaRPr lang="en-AU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Scratch code example maze game https://scratch.mit.edu/projects/1047742432/editor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dirty="0"/>
              <a:t>This code is for the sprite: treasure.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Scratch code example maze game https://scratch.mit.edu/projects/1047742432/editor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For more support and guidance, view the video: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add 'Lives' to your Scratch computer game | Introduction coding tutorial with Scratch code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https://www.youtube.com/watch?v=1sa0yISqqXM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9" name="Google Shape;39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1" name="Google Shape;43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5" name="Google Shape;44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Scratch code example castle https://scratch.mit.edu/projects/1049915172/editor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This code is for the sprite: treasure.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522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Scratch code example castle https://scratch.mit.edu/projects/1049915172/editor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This code is for the sprite: treasure.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Fish chomp.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https://scratch.mit.edu/projects/1017263093/editor/</a:t>
            </a:r>
            <a:endParaRPr dirty="0"/>
          </a:p>
        </p:txBody>
      </p:sp>
      <p:sp>
        <p:nvSpPr>
          <p:cNvPr id="139" name="Google Shape;13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A sprite’s movement can be programmed to be controlled by the arrow keys.</a:t>
            </a:r>
            <a:endParaRPr/>
          </a:p>
        </p:txBody>
      </p:sp>
      <p:sp>
        <p:nvSpPr>
          <p:cNvPr id="156" name="Google Shape;15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We can show that using a flowchart.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Communication </a:t>
            </a:r>
            <a:r>
              <a:rPr lang="en-AU" i="0"/>
              <a:t>free icon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https://www.flaticon.com/free-icon/communication_3820107?term=communication+two+people&amp;page=1&amp;position=1&amp;origin=search&amp;related_id=3820107</a:t>
            </a:r>
            <a:endParaRPr/>
          </a:p>
        </p:txBody>
      </p:sp>
      <p:sp>
        <p:nvSpPr>
          <p:cNvPr id="186" name="Google Shape;18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5" name="Google Shape;15;p24"/>
          <p:cNvSpPr txBox="1"/>
          <p:nvPr/>
        </p:nvSpPr>
        <p:spPr>
          <a:xfrm>
            <a:off x="4296537" y="63500"/>
            <a:ext cx="585788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OFFICIAL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6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577"/>
          <a:stretch/>
        </p:blipFill>
        <p:spPr>
          <a:xfrm>
            <a:off x="1" y="-17768"/>
            <a:ext cx="1331639" cy="687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46" y="6456087"/>
            <a:ext cx="840060" cy="2232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1640" y="6456087"/>
            <a:ext cx="7759463" cy="261053"/>
            <a:chOff x="539552" y="6398802"/>
            <a:chExt cx="8767575" cy="237484"/>
          </a:xfrm>
        </p:grpSpPr>
        <p:sp>
          <p:nvSpPr>
            <p:cNvPr id="93" name="Google Shape;93;p1"/>
            <p:cNvSpPr txBox="1"/>
            <p:nvPr/>
          </p:nvSpPr>
          <p:spPr>
            <a:xfrm>
              <a:off x="539552" y="6398802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94" name="Google Shape;94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55521" y="6455311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1640" y="17768"/>
            <a:ext cx="7812361" cy="6822463"/>
          </a:xfrm>
          <a:prstGeom prst="rect">
            <a:avLst/>
          </a:prstGeom>
          <a:blipFill rotWithShape="1">
            <a:blip r:embed="rId6">
              <a:alphaModFix amt="10000"/>
            </a:blip>
            <a:stretch>
              <a:fillRect/>
            </a:stretch>
          </a:blip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title" idx="4294967295"/>
          </p:nvPr>
        </p:nvSpPr>
        <p:spPr>
          <a:xfrm>
            <a:off x="1828045" y="2132856"/>
            <a:ext cx="676875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en-AU" sz="6000" b="0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Game design </a:t>
            </a:r>
            <a:r>
              <a:rPr lang="en-AU" sz="6000">
                <a:latin typeface="Arial Black"/>
                <a:ea typeface="Arial Black"/>
                <a:cs typeface="Arial Black"/>
                <a:sym typeface="Arial Black"/>
              </a:rPr>
              <a:t> </a:t>
            </a:r>
            <a:endParaRPr sz="60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835696" y="3068960"/>
            <a:ext cx="598405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Create your own mini-game: programming tips</a:t>
            </a:r>
          </a:p>
          <a:p>
            <a:r>
              <a:rPr lang="en-AU" sz="2800" dirty="0">
                <a:solidFill>
                  <a:schemeClr val="dk1"/>
                </a:solidFill>
                <a:latin typeface="Arial Black"/>
                <a:ea typeface="Calibri"/>
                <a:cs typeface="Calibri"/>
              </a:rPr>
              <a:t>Years 5–6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5244"/>
            <a:ext cx="377991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219" name="Google Shape;219;p9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20" name="Google Shape;220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1" name="Google Shape;221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439" y="6489289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title" idx="4294967295"/>
          </p:nvPr>
        </p:nvSpPr>
        <p:spPr>
          <a:xfrm>
            <a:off x="166896" y="2382724"/>
            <a:ext cx="3168352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Using glide blocks to move a sprite from one position to another 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9" descr="Maze backdrop"/>
          <p:cNvPicPr preferRelativeResize="0"/>
          <p:nvPr/>
        </p:nvPicPr>
        <p:blipFill rotWithShape="1">
          <a:blip r:embed="rId5">
            <a:alphaModFix/>
          </a:blip>
          <a:srcRect b="35593"/>
          <a:stretch/>
        </p:blipFill>
        <p:spPr>
          <a:xfrm>
            <a:off x="4206602" y="116633"/>
            <a:ext cx="4485955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9"/>
          <p:cNvSpPr txBox="1"/>
          <p:nvPr/>
        </p:nvSpPr>
        <p:spPr>
          <a:xfrm>
            <a:off x="4000050" y="3413756"/>
            <a:ext cx="5050646" cy="296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a maze game where we want the ghost to move automatically within the maze.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use the glide blocks and adjust the x and y coordinates.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 the time in seconds to speed up or slow the movement.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1" y="0"/>
            <a:ext cx="2043269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88025" y="6424795"/>
            <a:ext cx="3816423" cy="362184"/>
            <a:chOff x="4451474" y="6472055"/>
            <a:chExt cx="4052438" cy="362184"/>
          </a:xfrm>
        </p:grpSpPr>
        <p:sp>
          <p:nvSpPr>
            <p:cNvPr id="233" name="Google Shape;233;p10"/>
            <p:cNvSpPr txBox="1"/>
            <p:nvPr/>
          </p:nvSpPr>
          <p:spPr>
            <a:xfrm>
              <a:off x="4451474" y="6472055"/>
              <a:ext cx="405243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34" name="Google Shape;234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92223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5" name="Google Shape;235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263" y="6448425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231" name="Google Shape;231;p10"/>
          <p:cNvSpPr txBox="1">
            <a:spLocks noGrp="1"/>
          </p:cNvSpPr>
          <p:nvPr>
            <p:ph type="title" idx="4294967295"/>
          </p:nvPr>
        </p:nvSpPr>
        <p:spPr>
          <a:xfrm>
            <a:off x="305780" y="1211937"/>
            <a:ext cx="160192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Using glide blocks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0" descr="Code for controlling movement of ghost using glide blocks one after another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9293" y="57622"/>
            <a:ext cx="2190881" cy="680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0" descr="Maze game interface develop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07384" y="37405"/>
            <a:ext cx="4836616" cy="542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51720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247" name="Google Shape;247;p11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48" name="Google Shape;248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4" name="Google Shape;244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813" y="6448425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pic>
        <p:nvPicPr>
          <p:cNvPr id="251" name="Google Shape;251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015" y="2153257"/>
            <a:ext cx="1017240" cy="101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83364" y="5303490"/>
            <a:ext cx="333375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1"/>
          <p:cNvSpPr txBox="1">
            <a:spLocks noGrp="1"/>
          </p:cNvSpPr>
          <p:nvPr>
            <p:ph type="title" idx="4294967295"/>
          </p:nvPr>
        </p:nvSpPr>
        <p:spPr>
          <a:xfrm>
            <a:off x="72008" y="3170497"/>
            <a:ext cx="219573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touching colour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1" descr="Maze game interface development showing start position indicated by a yellow arrow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2969" y="124837"/>
            <a:ext cx="5108177" cy="381930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1" descr="yellow arrow"/>
          <p:cNvSpPr/>
          <p:nvPr/>
        </p:nvSpPr>
        <p:spPr>
          <a:xfrm rot="7575254">
            <a:off x="5346647" y="195562"/>
            <a:ext cx="269776" cy="3070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 txBox="1"/>
          <p:nvPr/>
        </p:nvSpPr>
        <p:spPr>
          <a:xfrm>
            <a:off x="5557057" y="60340"/>
            <a:ext cx="31878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position </a:t>
            </a:r>
            <a:r>
              <a:rPr lang="en-A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(x: -19, y: 133)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2483768" y="3920128"/>
            <a:ext cx="6660232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game, we need to keep the dragon within the maze.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dragon touches the colour       , then move back to start (x: -19, y: 133).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265" name="Google Shape;265;p12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66" name="Google Shape;266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7" name="Google Shape;267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052" y="6411091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pic>
        <p:nvPicPr>
          <p:cNvPr id="268" name="Google Shape;268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9992" y="2262379"/>
            <a:ext cx="1017240" cy="101724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2"/>
          <p:cNvSpPr txBox="1">
            <a:spLocks noGrp="1"/>
          </p:cNvSpPr>
          <p:nvPr>
            <p:ph type="title" idx="4294967295"/>
          </p:nvPr>
        </p:nvSpPr>
        <p:spPr>
          <a:xfrm>
            <a:off x="155575" y="2789966"/>
            <a:ext cx="2184177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l">
              <a:buClr>
                <a:schemeClr val="lt1"/>
              </a:buClr>
              <a:buSzPts val="4000"/>
            </a:pPr>
            <a:r>
              <a:rPr lang="en-AU" sz="3200" dirty="0">
                <a:solidFill>
                  <a:schemeClr val="lt1"/>
                </a:solidFill>
              </a:rPr>
              <a:t>Code example: if touching colour</a:t>
            </a:r>
            <a:endParaRPr sz="3200" b="0" i="0" u="none" strike="noStrike" cap="none" dirty="0">
              <a:solidFill>
                <a:schemeClr val="lt1"/>
              </a:solidFill>
              <a:sym typeface="Calibri"/>
            </a:endParaRPr>
          </a:p>
        </p:txBody>
      </p:sp>
      <p:pic>
        <p:nvPicPr>
          <p:cNvPr id="270" name="Google Shape;270;p12" descr="Maze game interface development showing start position indicated by a yellow arrow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17155" y="1690"/>
            <a:ext cx="5108177" cy="381930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2" descr="yellow arrow"/>
          <p:cNvSpPr/>
          <p:nvPr/>
        </p:nvSpPr>
        <p:spPr>
          <a:xfrm rot="7575254">
            <a:off x="5504794" y="51546"/>
            <a:ext cx="269776" cy="3070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2"/>
          <p:cNvSpPr txBox="1"/>
          <p:nvPr/>
        </p:nvSpPr>
        <p:spPr>
          <a:xfrm>
            <a:off x="5715204" y="-83676"/>
            <a:ext cx="31878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position </a:t>
            </a:r>
            <a:r>
              <a:rPr lang="en-A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(x: -19, y: 133)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12" descr="Program in blocks for if touching colour"/>
          <p:cNvPicPr preferRelativeResize="0"/>
          <p:nvPr/>
        </p:nvPicPr>
        <p:blipFill rotWithShape="1">
          <a:blip r:embed="rId7">
            <a:alphaModFix/>
          </a:blip>
          <a:srcRect t="5996" b="13430"/>
          <a:stretch/>
        </p:blipFill>
        <p:spPr>
          <a:xfrm>
            <a:off x="2851721" y="3820998"/>
            <a:ext cx="3655719" cy="2507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0150"/>
            <a:ext cx="2439060" cy="6878149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282" name="Google Shape;282;p13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83" name="Google Shape;283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5" name="Google Shape;285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439" y="6489289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pic>
        <p:nvPicPr>
          <p:cNvPr id="286" name="Google Shape;286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30556" y="3275694"/>
            <a:ext cx="665079" cy="66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5656" y="3210143"/>
            <a:ext cx="720080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3"/>
          <p:cNvSpPr txBox="1">
            <a:spLocks noGrp="1"/>
          </p:cNvSpPr>
          <p:nvPr>
            <p:ph type="title" idx="4294967295"/>
          </p:nvPr>
        </p:nvSpPr>
        <p:spPr>
          <a:xfrm>
            <a:off x="59491" y="1124744"/>
            <a:ext cx="230425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Detect when one sprite touches another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3" descr="Maze interfa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9872" y="116632"/>
            <a:ext cx="4570419" cy="341723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 txBox="1"/>
          <p:nvPr/>
        </p:nvSpPr>
        <p:spPr>
          <a:xfrm>
            <a:off x="2741510" y="3627459"/>
            <a:ext cx="6192688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games, we often trigger an event if one sprite touches another. </a:t>
            </a:r>
            <a:endParaRPr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Specify the action to take when the sprites touch.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maze game, if the ghost touches the dragon, then game over.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0150"/>
            <a:ext cx="2439060" cy="6878149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298" name="Google Shape;298;p14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99" name="Google Shape;299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0" name="Google Shape;30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439" y="6489289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pic>
        <p:nvPicPr>
          <p:cNvPr id="301" name="Google Shape;30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77226" y="5436155"/>
            <a:ext cx="665079" cy="66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9951" y="5344471"/>
            <a:ext cx="720080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4"/>
          <p:cNvSpPr txBox="1">
            <a:spLocks noGrp="1"/>
          </p:cNvSpPr>
          <p:nvPr>
            <p:ph type="title" idx="4294967295"/>
          </p:nvPr>
        </p:nvSpPr>
        <p:spPr>
          <a:xfrm>
            <a:off x="126311" y="2789966"/>
            <a:ext cx="230425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Detect when one sprite touches another: code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4" descr="Maze game interface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17155" y="1690"/>
            <a:ext cx="5108177" cy="3819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4" descr="If touching ghost block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63599" y="4048711"/>
            <a:ext cx="250507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256" y="0"/>
            <a:ext cx="2412083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Google Shape;313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314" name="Google Shape;314;p15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15" name="Google Shape;315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6" name="Google Shape;316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011" y="6448425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title" idx="4294967295"/>
          </p:nvPr>
        </p:nvSpPr>
        <p:spPr>
          <a:xfrm>
            <a:off x="121448" y="2644190"/>
            <a:ext cx="2099961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Match</a:t>
            </a:r>
            <a:b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</a:t>
            </a:r>
            <a:r>
              <a:rPr lang="en-AU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ode to the sprite (1)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7" name="Google Shape;317;p15" descr="Three sprites; dragon or treasure or ghos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793688" y="986920"/>
            <a:ext cx="1017240" cy="4546425"/>
            <a:chOff x="2195736" y="1052736"/>
            <a:chExt cx="1017240" cy="4546425"/>
          </a:xfrm>
        </p:grpSpPr>
        <p:pic>
          <p:nvPicPr>
            <p:cNvPr id="318" name="Google Shape;318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2195736" y="4653136"/>
              <a:ext cx="946025" cy="94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95736" y="1052736"/>
              <a:ext cx="1017240" cy="1017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52876" y="2882768"/>
              <a:ext cx="902959" cy="902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15"/>
            <p:cNvSpPr txBox="1"/>
            <p:nvPr/>
          </p:nvSpPr>
          <p:spPr>
            <a:xfrm>
              <a:off x="2412083" y="2276872"/>
              <a:ext cx="57574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8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or</a:t>
              </a:r>
              <a:endPara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5"/>
            <p:cNvSpPr txBox="1"/>
            <p:nvPr/>
          </p:nvSpPr>
          <p:spPr>
            <a:xfrm>
              <a:off x="2428107" y="3933056"/>
              <a:ext cx="57574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8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or</a:t>
              </a:r>
              <a:endPara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3" name="Google Shape;323;p15" descr="Programming blocks for moving using arrow keys and if touching colour and if touching ghos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39952" y="44624"/>
            <a:ext cx="4287346" cy="6431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333" name="Google Shape;333;p16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34" name="Google Shape;334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22" y="6514218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331" name="Google Shape;331;p16"/>
          <p:cNvSpPr txBox="1">
            <a:spLocks noGrp="1"/>
          </p:cNvSpPr>
          <p:nvPr>
            <p:ph type="title" idx="4294967295"/>
          </p:nvPr>
        </p:nvSpPr>
        <p:spPr>
          <a:xfrm>
            <a:off x="93751" y="2549436"/>
            <a:ext cx="215225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Match</a:t>
            </a:r>
            <a:b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</a:t>
            </a:r>
            <a:r>
              <a:rPr lang="en-AU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ode to the sprite (2)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16" descr="three sprites "/>
          <p:cNvGrpSpPr/>
          <p:nvPr/>
        </p:nvGrpSpPr>
        <p:grpSpPr>
          <a:xfrm>
            <a:off x="2727599" y="1052736"/>
            <a:ext cx="1017240" cy="4546425"/>
            <a:chOff x="2195736" y="1052736"/>
            <a:chExt cx="1017240" cy="4546425"/>
          </a:xfrm>
        </p:grpSpPr>
        <p:pic>
          <p:nvPicPr>
            <p:cNvPr id="337" name="Google Shape;337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2195736" y="4653136"/>
              <a:ext cx="946025" cy="94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95736" y="1052736"/>
              <a:ext cx="1017240" cy="1017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52876" y="2882768"/>
              <a:ext cx="902959" cy="902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p16"/>
            <p:cNvSpPr txBox="1"/>
            <p:nvPr/>
          </p:nvSpPr>
          <p:spPr>
            <a:xfrm>
              <a:off x="2412083" y="2276872"/>
              <a:ext cx="57574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8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or</a:t>
              </a:r>
              <a:endPara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6"/>
            <p:cNvSpPr txBox="1"/>
            <p:nvPr/>
          </p:nvSpPr>
          <p:spPr>
            <a:xfrm>
              <a:off x="2428107" y="3933056"/>
              <a:ext cx="57574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8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or</a:t>
              </a:r>
              <a:endPara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2" name="Google Shape;342;p16" descr="If touching dragon trigger event blocks &#10;Say block 'You found the treasure';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12625" y="1346027"/>
            <a:ext cx="4948174" cy="3976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77991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1" name="Google Shape;351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352" name="Google Shape;352;p17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53" name="Google Shape;353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4" name="Google Shape;354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439" y="6489289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pic>
        <p:nvPicPr>
          <p:cNvPr id="355" name="Google Shape;355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455865" y="5325587"/>
            <a:ext cx="946025" cy="94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5865" y="2765565"/>
            <a:ext cx="1017240" cy="101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04255" y="4077072"/>
            <a:ext cx="902959" cy="90295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7"/>
          <p:cNvSpPr txBox="1">
            <a:spLocks noGrp="1"/>
          </p:cNvSpPr>
          <p:nvPr>
            <p:ph type="title" idx="4294967295"/>
          </p:nvPr>
        </p:nvSpPr>
        <p:spPr>
          <a:xfrm>
            <a:off x="323528" y="1418873"/>
            <a:ext cx="345638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 what the code does</a:t>
            </a:r>
            <a:endParaRPr sz="3600" dirty="0"/>
          </a:p>
        </p:txBody>
      </p:sp>
      <p:pic>
        <p:nvPicPr>
          <p:cNvPr id="358" name="Google Shape;358;p17" descr="Programming blocks showing movement if key is pressed and if touching ghost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11960" y="128676"/>
            <a:ext cx="2863821" cy="629101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7"/>
          <p:cNvSpPr txBox="1"/>
          <p:nvPr/>
        </p:nvSpPr>
        <p:spPr>
          <a:xfrm>
            <a:off x="7021962" y="438431"/>
            <a:ext cx="19077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Starts with 3 lives.</a:t>
            </a:r>
            <a:endParaRPr dirty="0"/>
          </a:p>
        </p:txBody>
      </p:sp>
      <p:sp>
        <p:nvSpPr>
          <p:cNvPr id="360" name="Google Shape;360;p17"/>
          <p:cNvSpPr txBox="1"/>
          <p:nvPr/>
        </p:nvSpPr>
        <p:spPr>
          <a:xfrm>
            <a:off x="7021962" y="1340768"/>
            <a:ext cx="20344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Loses a life if ghost catches dragon.</a:t>
            </a:r>
            <a:endParaRPr dirty="0"/>
          </a:p>
        </p:txBody>
      </p:sp>
      <p:sp>
        <p:nvSpPr>
          <p:cNvPr id="361" name="Google Shape;361;p17"/>
          <p:cNvSpPr txBox="1"/>
          <p:nvPr/>
        </p:nvSpPr>
        <p:spPr>
          <a:xfrm>
            <a:off x="7055700" y="2348880"/>
            <a:ext cx="20344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Arrow keys move dragon by 10.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62" name="Google Shape;362;p17"/>
          <p:cNvSpPr txBox="1"/>
          <p:nvPr/>
        </p:nvSpPr>
        <p:spPr>
          <a:xfrm>
            <a:off x="7091468" y="5325587"/>
            <a:ext cx="20344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lives are less than 1, then game over.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1" name="Google Shape;371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372" name="Google Shape;372;p18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73" name="Google Shape;373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4" name="Google Shape;374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22" y="6514218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pic>
        <p:nvPicPr>
          <p:cNvPr id="375" name="Google Shape;375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795092" y="5071581"/>
            <a:ext cx="946025" cy="94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59485" y="998169"/>
            <a:ext cx="1017240" cy="101724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2921970" y="2996951"/>
            <a:ext cx="692273" cy="8640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2941373" y="2118952"/>
            <a:ext cx="692273" cy="8640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2921971" y="3919152"/>
            <a:ext cx="692273" cy="8640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8"/>
          <p:cNvSpPr txBox="1">
            <a:spLocks noGrp="1"/>
          </p:cNvSpPr>
          <p:nvPr>
            <p:ph type="title" idx="4294967295"/>
          </p:nvPr>
        </p:nvSpPr>
        <p:spPr>
          <a:xfrm>
            <a:off x="56509" y="2817843"/>
            <a:ext cx="233975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Introducing a variable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4139952" y="1155830"/>
            <a:ext cx="4824536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common part of gameplay is to have a set number of lives.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track information like a character's lives, programs use a ‘variable’.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variable updates based on events and can be used throughout the program.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012625" cy="6858000"/>
          </a:xfrm>
          <a:prstGeom prst="rect">
            <a:avLst/>
          </a:prstGeom>
          <a:solidFill>
            <a:srgbClr val="05275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109" name="Google Shape;109;p2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10" name="Google Shape;110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2"/>
          <p:cNvSpPr txBox="1">
            <a:spLocks noGrp="1"/>
          </p:cNvSpPr>
          <p:nvPr>
            <p:ph type="title" idx="4294967295"/>
          </p:nvPr>
        </p:nvSpPr>
        <p:spPr>
          <a:xfrm>
            <a:off x="393193" y="3136632"/>
            <a:ext cx="23397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Coding tips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4261104" y="1611070"/>
            <a:ext cx="4489703" cy="510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designing a mini-game, you will use your programming skills to control character movement, create interactive events and switch between scenes.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slides provide code examples to: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backdrops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a sprite (character)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 an event if two sprites touch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variable such as adding scoring.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8510" y="0"/>
            <a:ext cx="233975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390" name="Google Shape;390;p19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391" name="Google Shape;391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2" name="Google Shape;392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22" y="6514218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pic>
        <p:nvPicPr>
          <p:cNvPr id="393" name="Google Shape;393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259" y="3611924"/>
            <a:ext cx="1017240" cy="101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D46731-894A-96C2-3934-F9DA3C403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082" y="3281342"/>
            <a:ext cx="1371791" cy="295316"/>
          </a:xfrm>
          <a:prstGeom prst="rect">
            <a:avLst/>
          </a:prstGeom>
        </p:spPr>
      </p:pic>
      <p:sp>
        <p:nvSpPr>
          <p:cNvPr id="388" name="Google Shape;388;p19"/>
          <p:cNvSpPr txBox="1">
            <a:spLocks noGrp="1"/>
          </p:cNvSpPr>
          <p:nvPr>
            <p:ph type="title" idx="4294967295"/>
          </p:nvPr>
        </p:nvSpPr>
        <p:spPr>
          <a:xfrm>
            <a:off x="155575" y="1418873"/>
            <a:ext cx="204016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 I keep track of lives? 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19" descr="Maze game user interfa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21242" y="31913"/>
            <a:ext cx="6822758" cy="5142359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9"/>
          <p:cNvSpPr/>
          <p:nvPr/>
        </p:nvSpPr>
        <p:spPr>
          <a:xfrm>
            <a:off x="2627784" y="5161123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you want a character to start off with three lives, like in this maze game.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5" name="Google Shape;405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406" name="Google Shape;406;p20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407" name="Google Shape;407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8" name="Google Shape;408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22" y="6514218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410" name="Google Shape;410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656004">
            <a:off x="4927747" y="1300954"/>
            <a:ext cx="1193069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95736" y="4653136"/>
            <a:ext cx="1008112" cy="864096"/>
          </a:xfrm>
          <a:prstGeom prst="ellipse">
            <a:avLst/>
          </a:prstGeom>
          <a:solidFill>
            <a:schemeClr val="lt1">
              <a:alpha val="0"/>
            </a:scheme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3630" y="1253083"/>
            <a:ext cx="1877990" cy="864096"/>
          </a:xfrm>
          <a:prstGeom prst="ellipse">
            <a:avLst/>
          </a:prstGeom>
          <a:solidFill>
            <a:schemeClr val="lt1">
              <a:alpha val="0"/>
            </a:schemeClr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 idx="4294967295"/>
          </p:nvPr>
        </p:nvSpPr>
        <p:spPr>
          <a:xfrm>
            <a:off x="155575" y="2712170"/>
            <a:ext cx="2040161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a </a:t>
            </a:r>
            <a:r>
              <a:rPr lang="en-AU" sz="3200" dirty="0">
                <a:solidFill>
                  <a:schemeClr val="lt1"/>
                </a:solidFill>
              </a:rPr>
              <a:t>variable</a:t>
            </a: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called ‘</a:t>
            </a:r>
            <a:r>
              <a:rPr lang="en-AU" sz="3200" dirty="0">
                <a:solidFill>
                  <a:schemeClr val="lt1"/>
                </a:solidFill>
              </a:rPr>
              <a:t>Lives</a:t>
            </a: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’ 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" name="Google Shape;409;p20" descr="Make a variable block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1762" y="36307"/>
            <a:ext cx="3588832" cy="605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0" descr="New variable with text entered 'lives'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7295" y="33873"/>
            <a:ext cx="3171825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0"/>
          <p:cNvSpPr/>
          <p:nvPr/>
        </p:nvSpPr>
        <p:spPr>
          <a:xfrm>
            <a:off x="6017295" y="3441180"/>
            <a:ext cx="3103863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'Variables', then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‘Make a Variable’.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Next,</a:t>
            </a:r>
            <a:endParaRPr dirty="0">
              <a:solidFill>
                <a:schemeClr val="dk1"/>
              </a:solidFill>
            </a:endParaRPr>
          </a:p>
          <a:p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your new variable. 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Google Shape;422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423" name="Google Shape;423;p21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424" name="Google Shape;424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5" name="Google Shape;425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22" y="6514218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421" name="Google Shape;421;p21"/>
          <p:cNvSpPr txBox="1">
            <a:spLocks noGrp="1"/>
          </p:cNvSpPr>
          <p:nvPr>
            <p:ph type="title" idx="4294967295"/>
          </p:nvPr>
        </p:nvSpPr>
        <p:spPr>
          <a:xfrm>
            <a:off x="115947" y="2151747"/>
            <a:ext cx="204016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the ‘Lives’ variable in your program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21" descr="Make a variable block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1345" y="321895"/>
            <a:ext cx="3168352" cy="494572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1"/>
          <p:cNvSpPr/>
          <p:nvPr/>
        </p:nvSpPr>
        <p:spPr>
          <a:xfrm>
            <a:off x="2520786" y="5408907"/>
            <a:ext cx="629968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you can use the variable ‘Lives’ in your program.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22" y="6514218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grpSp>
        <p:nvGrpSpPr>
          <p:cNvPr id="436" name="Google Shape;436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437" name="Google Shape;437;p22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438" name="Google Shape;438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5" name="Google Shape;435;p22"/>
          <p:cNvSpPr txBox="1">
            <a:spLocks noGrp="1"/>
          </p:cNvSpPr>
          <p:nvPr>
            <p:ph type="title" idx="4294967295"/>
          </p:nvPr>
        </p:nvSpPr>
        <p:spPr>
          <a:xfrm>
            <a:off x="155575" y="1659305"/>
            <a:ext cx="2040161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the ‘Lives’ variable in your program: code example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0" name="Google Shape;440;p22" descr="Programming blocks with lives set to 3 on green flag. In a forever block an if then block, if touching ghost then change lives by 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46615" y="937185"/>
            <a:ext cx="3750380" cy="428817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2"/>
          <p:cNvSpPr/>
          <p:nvPr/>
        </p:nvSpPr>
        <p:spPr>
          <a:xfrm>
            <a:off x="6096995" y="1412776"/>
            <a:ext cx="3047005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lives to 3 at the start of the game.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dragon touches the ghost, lose 1 life.  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blue block is a motion block. The sprite returns to this position.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8" name="Google Shape;448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0" name="Google Shape;450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451" name="Google Shape;451;p23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452" name="Google Shape;452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3" name="Google Shape;453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22" y="6514218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449" name="Google Shape;449;p23"/>
          <p:cNvSpPr txBox="1">
            <a:spLocks noGrp="1"/>
          </p:cNvSpPr>
          <p:nvPr>
            <p:ph type="title" idx="4294967295"/>
          </p:nvPr>
        </p:nvSpPr>
        <p:spPr>
          <a:xfrm>
            <a:off x="155575" y="3268902"/>
            <a:ext cx="204016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</a:rPr>
              <a:t>'Lives</a:t>
            </a: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left</a:t>
            </a:r>
            <a:r>
              <a:rPr lang="en-AU" sz="3200" dirty="0">
                <a:solidFill>
                  <a:schemeClr val="lt1"/>
                </a:solidFill>
              </a:rPr>
              <a:t>'</a:t>
            </a: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example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4" name="Google Shape;454;p23" descr="Programming blocks with lives lost blocks using an if/then block"/>
          <p:cNvGrpSpPr/>
          <p:nvPr/>
        </p:nvGrpSpPr>
        <p:grpSpPr>
          <a:xfrm>
            <a:off x="2411760" y="813220"/>
            <a:ext cx="3816424" cy="5496100"/>
            <a:chOff x="5136487" y="1636642"/>
            <a:chExt cx="3290811" cy="5189856"/>
          </a:xfrm>
        </p:grpSpPr>
        <p:pic>
          <p:nvPicPr>
            <p:cNvPr id="455" name="Google Shape;455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36487" y="1636642"/>
              <a:ext cx="3290811" cy="51898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392613" y="1641341"/>
              <a:ext cx="1017240" cy="10172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7" name="Google Shape;457;p23"/>
          <p:cNvSpPr/>
          <p:nvPr/>
        </p:nvSpPr>
        <p:spPr>
          <a:xfrm>
            <a:off x="6263951" y="4077072"/>
            <a:ext cx="2711369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add code to end the game if the dragon has no lives left.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D0A1A1-F93E-3585-57E0-51F7E3A0A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19080" y="2227464"/>
            <a:ext cx="6417416" cy="2040659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5320C2-6E56-FA17-4476-F92130BE5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71732" y="4337944"/>
            <a:ext cx="6417416" cy="2040659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DF9833-9A98-EAE7-8FED-0A5C696BD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19080" y="79168"/>
            <a:ext cx="6417416" cy="2040659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5" name="Google Shape;105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109" name="Google Shape;109;p2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10" name="Google Shape;110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22" y="6514218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107" name="Google Shape;107;p2"/>
          <p:cNvSpPr txBox="1">
            <a:spLocks noGrp="1"/>
          </p:cNvSpPr>
          <p:nvPr>
            <p:ph type="title" idx="4294967295"/>
          </p:nvPr>
        </p:nvSpPr>
        <p:spPr>
          <a:xfrm>
            <a:off x="107504" y="2227464"/>
            <a:ext cx="2339752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Switching between different scenes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2671731" y="151723"/>
            <a:ext cx="3643693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your game has three levels.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example, in the first level the magician is outside the castle.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completing the first level, the magician is on the second level reaching the castle doors.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completing the second level, the magician is now inside the castle. </a:t>
            </a:r>
            <a:endParaRPr lang="en-AU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you program these switches in scene?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2" descr="Medieval castl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3389" y="151723"/>
            <a:ext cx="2638226" cy="196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Castle door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0971" y="2239955"/>
            <a:ext cx="2658980" cy="2015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 descr="Inside castl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9931" y="4328186"/>
            <a:ext cx="2626565" cy="2040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78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07385C-0F00-154E-6934-6A9EF7B48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95327" y="2866513"/>
            <a:ext cx="6643650" cy="2040659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1" name="Google Shape;121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125" name="Google Shape;125;p3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26" name="Google Shape;126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022" y="6514218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4294967295"/>
          </p:nvPr>
        </p:nvSpPr>
        <p:spPr>
          <a:xfrm>
            <a:off x="90401" y="2749627"/>
            <a:ext cx="2339752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l">
              <a:buClr>
                <a:schemeClr val="lt1"/>
              </a:buClr>
              <a:buSzPts val="4000"/>
            </a:pPr>
            <a:r>
              <a:rPr lang="en-AU" sz="3200" dirty="0">
                <a:solidFill>
                  <a:schemeClr val="lt1"/>
                </a:solidFill>
              </a:rPr>
              <a:t>Switching between different scenes: code</a:t>
            </a:r>
            <a:endParaRPr sz="3200" b="0" i="0" u="none" strike="noStrike" cap="none" dirty="0">
              <a:solidFill>
                <a:schemeClr val="lt1"/>
              </a:solidFill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5400391" y="2932894"/>
            <a:ext cx="408316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an event to trigger the next level.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If the magician finds the key, then switch the backdrop to the Castle doors.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Medieval castle">
            <a:extLst>
              <a:ext uri="{FF2B5EF4-FFF2-40B4-BE49-F238E27FC236}">
                <a16:creationId xmlns:a16="http://schemas.microsoft.com/office/drawing/2014/main" id="{969E2830-4527-8ED8-B887-8558C3A22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391" y="91010"/>
            <a:ext cx="3738586" cy="2760669"/>
          </a:xfrm>
          <a:prstGeom prst="rect">
            <a:avLst/>
          </a:prstGeom>
        </p:spPr>
      </p:pic>
      <p:pic>
        <p:nvPicPr>
          <p:cNvPr id="7" name="Picture 6" descr="Program code in block for if a sprite touches the key then the backdrop switches to castle doors">
            <a:extLst>
              <a:ext uri="{FF2B5EF4-FFF2-40B4-BE49-F238E27FC236}">
                <a16:creationId xmlns:a16="http://schemas.microsoft.com/office/drawing/2014/main" id="{9F935085-BCAB-51EF-449A-7AC28712E1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327" y="91010"/>
            <a:ext cx="2905653" cy="2758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1" y="0"/>
            <a:ext cx="377991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145" name="Google Shape;145;p4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46" name="Google Shape;146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2" name="Google Shape;142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439" y="6489289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143" name="Google Shape;143;p4"/>
          <p:cNvSpPr txBox="1">
            <a:spLocks noGrp="1"/>
          </p:cNvSpPr>
          <p:nvPr>
            <p:ph type="title" idx="4294967295"/>
          </p:nvPr>
        </p:nvSpPr>
        <p:spPr>
          <a:xfrm>
            <a:off x="251520" y="2671355"/>
            <a:ext cx="316835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AU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Introducing movement: make a sprite follow the mouse pointer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4" descr="Undersea with fish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55500" y="332655"/>
            <a:ext cx="4416431" cy="361595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"/>
          <p:cNvSpPr txBox="1"/>
          <p:nvPr/>
        </p:nvSpPr>
        <p:spPr>
          <a:xfrm>
            <a:off x="4206822" y="1381418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Hungry fish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 descr="Arrow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385792" y="1494076"/>
            <a:ext cx="288032" cy="2067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4255500" y="4077072"/>
            <a:ext cx="441643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a game where the hungry fish needs to catch the small orange fish but avoid the bigger fish.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make a sprite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the mouse pointer.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4" descr="Go to mouse pointer block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8264" y="4793785"/>
            <a:ext cx="2022521" cy="1726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3A1AE0-B675-DB2B-F1BD-34930BD2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8363" y="1291479"/>
            <a:ext cx="5347186" cy="3585321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8" name="Google Shape;158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1" y="0"/>
            <a:ext cx="377991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162" name="Google Shape;162;p5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63" name="Google Shape;163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9" name="Google Shape;159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439" y="6489289"/>
            <a:ext cx="119295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title" idx="4294967295"/>
          </p:nvPr>
        </p:nvSpPr>
        <p:spPr>
          <a:xfrm>
            <a:off x="295602" y="2890411"/>
            <a:ext cx="340035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AU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sing arrow keys to control a sprite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5" descr="Dragon sprit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5606" y="4491390"/>
            <a:ext cx="1311123" cy="131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 descr="arrow key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23928" y="469266"/>
            <a:ext cx="5081174" cy="508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"/>
          <p:cNvSpPr/>
          <p:nvPr/>
        </p:nvSpPr>
        <p:spPr>
          <a:xfrm>
            <a:off x="3951649" y="5172171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sprite’s movement can be programmed to be controlled by the arrow keys.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1" y="0"/>
            <a:ext cx="377991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177" name="Google Shape;177;p6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78" name="Google Shape;178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4" name="Google Shape;17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439" y="6489289"/>
            <a:ext cx="119295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title" idx="4294967295"/>
          </p:nvPr>
        </p:nvSpPr>
        <p:spPr>
          <a:xfrm>
            <a:off x="198232" y="2213613"/>
            <a:ext cx="340035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AU" sz="3200" dirty="0">
                <a:solidFill>
                  <a:schemeClr val="lt1"/>
                </a:solidFill>
              </a:rPr>
              <a:t>flowchart representing the use of arrow keys to control a sprite </a:t>
            </a:r>
            <a:r>
              <a:rPr lang="en-AU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6" descr="Flow chart for key press arrows on keyboard"/>
          <p:cNvGrpSpPr/>
          <p:nvPr/>
        </p:nvGrpSpPr>
        <p:grpSpPr>
          <a:xfrm>
            <a:off x="3951447" y="1278581"/>
            <a:ext cx="5131375" cy="4036600"/>
            <a:chOff x="80121" y="3501993"/>
            <a:chExt cx="3636572" cy="2927027"/>
          </a:xfrm>
        </p:grpSpPr>
        <p:pic>
          <p:nvPicPr>
            <p:cNvPr id="181" name="Google Shape;181;p6" descr="Blank Diagram - Page 1 (6)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121" y="3501993"/>
              <a:ext cx="3636572" cy="2927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12083" y="3501993"/>
              <a:ext cx="1017240" cy="10172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1" y="0"/>
            <a:ext cx="377991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2" name="Google Shape;192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193" name="Google Shape;193;p7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194" name="Google Shape;194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0" name="Google Shape;190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439" y="6489289"/>
            <a:ext cx="119295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Images: Flaticon.com</a:t>
            </a:r>
            <a:endParaRPr/>
          </a:p>
        </p:txBody>
      </p:sp>
      <p:sp>
        <p:nvSpPr>
          <p:cNvPr id="191" name="Google Shape;191;p7"/>
          <p:cNvSpPr txBox="1">
            <a:spLocks noGrp="1"/>
          </p:cNvSpPr>
          <p:nvPr>
            <p:ph type="title" idx="4294967295"/>
          </p:nvPr>
        </p:nvSpPr>
        <p:spPr>
          <a:xfrm>
            <a:off x="198232" y="2644190"/>
            <a:ext cx="340035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dirty="0">
                <a:solidFill>
                  <a:schemeClr val="lt1"/>
                </a:solidFill>
              </a:rPr>
              <a:t>Using arrow key pressed blocks to control a sprite 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7" descr="Programming code arrow key pressed blocks to control a sprite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5930" y="1556792"/>
            <a:ext cx="513492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 descr="Arrows to control music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9292" y="2060848"/>
            <a:ext cx="1944216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1" y="0"/>
            <a:ext cx="3779912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256851"/>
            <a:ext cx="1680121" cy="446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2625" y="6448425"/>
            <a:ext cx="4657551" cy="362184"/>
            <a:chOff x="3995936" y="6472055"/>
            <a:chExt cx="4945583" cy="362184"/>
          </a:xfrm>
        </p:grpSpPr>
        <p:sp>
          <p:nvSpPr>
            <p:cNvPr id="206" name="Google Shape;206;p8"/>
            <p:cNvSpPr txBox="1"/>
            <p:nvPr/>
          </p:nvSpPr>
          <p:spPr>
            <a:xfrm>
              <a:off x="3995936" y="6472055"/>
              <a:ext cx="49455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/>
            </a:p>
          </p:txBody>
        </p:sp>
        <p:pic>
          <p:nvPicPr>
            <p:cNvPr id="207" name="Google Shape;207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0734" y="665326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8" name="Google Shape;208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8439" y="6489289"/>
            <a:ext cx="113364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Image: Flaticon.com</a:t>
            </a:r>
            <a:endParaRPr/>
          </a:p>
        </p:txBody>
      </p:sp>
      <p:sp>
        <p:nvSpPr>
          <p:cNvPr id="204" name="Google Shape;204;p8"/>
          <p:cNvSpPr txBox="1">
            <a:spLocks noGrp="1"/>
          </p:cNvSpPr>
          <p:nvPr>
            <p:ph type="title" idx="4294967295"/>
          </p:nvPr>
        </p:nvSpPr>
        <p:spPr>
          <a:xfrm>
            <a:off x="251520" y="2397968"/>
            <a:ext cx="3168352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AU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Another way</a:t>
            </a:r>
            <a:r>
              <a:rPr lang="en-AU" sz="3200" dirty="0">
                <a:solidFill>
                  <a:schemeClr val="lt1"/>
                </a:solidFill>
              </a:rPr>
              <a:t>: arrow key pressed using If/Then blocks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8" descr="Programming blocks if/then blocks based on input of arrow key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1450" y="520584"/>
            <a:ext cx="4176464" cy="5816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19" ma:contentTypeDescription="Create a new document." ma:contentTypeScope="" ma:versionID="e39b5eb3708ccab1ed6e63c44a6ae965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c02f4a560dbdabc0115429e529d2fd1b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AF1F5C-8C68-45AB-82BB-C262177028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4B466C-1433-4BBA-85B2-6AA454316A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eff3df-e3d6-48ed-978f-45ff25640900"/>
    <ds:schemaRef ds:uri="ff236c08-9611-4854-a4bb-16d44b7327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1959</Words>
  <Application>Microsoft Office PowerPoint</Application>
  <PresentationFormat>On-screen Show (4:3)</PresentationFormat>
  <Paragraphs>220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Game design  </vt:lpstr>
      <vt:lpstr>Coding tips</vt:lpstr>
      <vt:lpstr>Switching between different scenes</vt:lpstr>
      <vt:lpstr>Switching between different scenes: code</vt:lpstr>
      <vt:lpstr>Introducing movement: make a sprite follow the mouse pointer</vt:lpstr>
      <vt:lpstr>Using arrow keys to control a sprite</vt:lpstr>
      <vt:lpstr>A flowchart representing the use of arrow keys to control a sprite  </vt:lpstr>
      <vt:lpstr>Using arrow key pressed blocks to control a sprite </vt:lpstr>
      <vt:lpstr>Another way: arrow key pressed using If/Then blocks</vt:lpstr>
      <vt:lpstr>Using glide blocks to move a sprite from one position to another </vt:lpstr>
      <vt:lpstr>Using glide blocks</vt:lpstr>
      <vt:lpstr>If touching colour</vt:lpstr>
      <vt:lpstr>Code example: if touching colour</vt:lpstr>
      <vt:lpstr>Detect when one sprite touches another</vt:lpstr>
      <vt:lpstr>Detect when one sprite touches another: code</vt:lpstr>
      <vt:lpstr>Match the code to the sprite (1)</vt:lpstr>
      <vt:lpstr>Match the code to the sprite (2)</vt:lpstr>
      <vt:lpstr>Predict what the code does</vt:lpstr>
      <vt:lpstr>Introducing a variable</vt:lpstr>
      <vt:lpstr>How do I keep track of lives? </vt:lpstr>
      <vt:lpstr>Make a variable called ‘Lives’ </vt:lpstr>
      <vt:lpstr>Use the ‘Lives’ variable in your program</vt:lpstr>
      <vt:lpstr>Use the ‘Lives’ variable in your program: code example</vt:lpstr>
      <vt:lpstr>'Lives left'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design  </dc:title>
  <dc:creator>Martin</dc:creator>
  <cp:lastModifiedBy>Martin Richards</cp:lastModifiedBy>
  <cp:revision>88</cp:revision>
  <dcterms:created xsi:type="dcterms:W3CDTF">2023-10-11T21:00:06Z</dcterms:created>
  <dcterms:modified xsi:type="dcterms:W3CDTF">2024-08-08T07:22:57Z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3c403f-62ba-48c5-b221-2519db7cca50_Enabled">
    <vt:lpwstr>true</vt:lpwstr>
  </property>
  <property fmtid="{D5CDD505-2E9C-101B-9397-08002B2CF9AE}" pid="3" name="MSIP_Label_513c403f-62ba-48c5-b221-2519db7cca50_SetDate">
    <vt:lpwstr>2023-10-16T06:08:06Z</vt:lpwstr>
  </property>
  <property fmtid="{D5CDD505-2E9C-101B-9397-08002B2CF9AE}" pid="4" name="MSIP_Label_513c403f-62ba-48c5-b221-2519db7cca50_Method">
    <vt:lpwstr>Standard</vt:lpwstr>
  </property>
  <property fmtid="{D5CDD505-2E9C-101B-9397-08002B2CF9AE}" pid="5" name="MSIP_Label_513c403f-62ba-48c5-b221-2519db7cca50_Name">
    <vt:lpwstr>OFFICIAL</vt:lpwstr>
  </property>
  <property fmtid="{D5CDD505-2E9C-101B-9397-08002B2CF9AE}" pid="6" name="MSIP_Label_513c403f-62ba-48c5-b221-2519db7cca50_SiteId">
    <vt:lpwstr>6cf76a3a-a824-4270-9200-3d71673ec678</vt:lpwstr>
  </property>
  <property fmtid="{D5CDD505-2E9C-101B-9397-08002B2CF9AE}" pid="7" name="MSIP_Label_513c403f-62ba-48c5-b221-2519db7cca50_ActionId">
    <vt:lpwstr>dc51e088-19ca-4301-a603-f3f8cfaac998</vt:lpwstr>
  </property>
  <property fmtid="{D5CDD505-2E9C-101B-9397-08002B2CF9AE}" pid="8" name="MSIP_Label_513c403f-62ba-48c5-b221-2519db7cca50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OFFICIAL</vt:lpwstr>
  </property>
  <property fmtid="{D5CDD505-2E9C-101B-9397-08002B2CF9AE}" pid="11" name="ContentTypeId">
    <vt:lpwstr>0x0101000810856600FD2D4391AFDDFCF33A69BD</vt:lpwstr>
  </property>
  <property fmtid="{D5CDD505-2E9C-101B-9397-08002B2CF9AE}" pid="12" name="MediaServiceImageTags">
    <vt:lpwstr/>
  </property>
</Properties>
</file>