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sh Wilson" initials="TW" lastIdx="2" clrIdx="0">
    <p:extLst>
      <p:ext uri="{19B8F6BF-5375-455C-9EA6-DF929625EA0E}">
        <p15:presenceInfo xmlns:p15="http://schemas.microsoft.com/office/powerpoint/2012/main" xmlns="" userId="1a8d7cc3620296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>
        <p:scale>
          <a:sx n="36" d="100"/>
          <a:sy n="36" d="100"/>
        </p:scale>
        <p:origin x="-1997" y="-1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932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969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327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3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906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869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395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47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363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707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71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05436-E72D-4A48-82D6-65AAA93A0F9B}" type="datetimeFigureOut">
              <a:rPr lang="en-AU" smtClean="0"/>
              <a:t>14/06/2016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43749-8E96-4578-9505-94F0BAB070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36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36 x 2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72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48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76</a:t>
            </a:r>
          </a:p>
        </p:txBody>
      </p:sp>
    </p:spTree>
    <p:extLst>
      <p:ext uri="{BB962C8B-B14F-4D97-AF65-F5344CB8AC3E}">
        <p14:creationId xmlns:p14="http://schemas.microsoft.com/office/powerpoint/2010/main" val="3777290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45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4 x 5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20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25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30</a:t>
            </a:r>
          </a:p>
        </p:txBody>
      </p:sp>
    </p:spTree>
    <p:extLst>
      <p:ext uri="{BB962C8B-B14F-4D97-AF65-F5344CB8AC3E}">
        <p14:creationId xmlns:p14="http://schemas.microsoft.com/office/powerpoint/2010/main" val="33614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6 + 6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  8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14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13</a:t>
            </a:r>
          </a:p>
        </p:txBody>
      </p:sp>
    </p:spTree>
    <p:extLst>
      <p:ext uri="{BB962C8B-B14F-4D97-AF65-F5344CB8AC3E}">
        <p14:creationId xmlns:p14="http://schemas.microsoft.com/office/powerpoint/2010/main" val="96865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11 x 11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121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111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101</a:t>
            </a:r>
          </a:p>
        </p:txBody>
      </p:sp>
    </p:spTree>
    <p:extLst>
      <p:ext uri="{BB962C8B-B14F-4D97-AF65-F5344CB8AC3E}">
        <p14:creationId xmlns:p14="http://schemas.microsoft.com/office/powerpoint/2010/main" val="2261253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2225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245 x 5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2245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1245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1225</a:t>
            </a:r>
          </a:p>
        </p:txBody>
      </p:sp>
    </p:spTree>
    <p:extLst>
      <p:ext uri="{BB962C8B-B14F-4D97-AF65-F5344CB8AC3E}">
        <p14:creationId xmlns:p14="http://schemas.microsoft.com/office/powerpoint/2010/main" val="46167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44400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370 x 120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  4440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44000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  4400</a:t>
            </a:r>
          </a:p>
        </p:txBody>
      </p:sp>
    </p:spTree>
    <p:extLst>
      <p:ext uri="{BB962C8B-B14F-4D97-AF65-F5344CB8AC3E}">
        <p14:creationId xmlns:p14="http://schemas.microsoft.com/office/powerpoint/2010/main" val="228170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Finished!</a:t>
            </a:r>
          </a:p>
        </p:txBody>
      </p:sp>
    </p:spTree>
    <p:extLst>
      <p:ext uri="{BB962C8B-B14F-4D97-AF65-F5344CB8AC3E}">
        <p14:creationId xmlns:p14="http://schemas.microsoft.com/office/powerpoint/2010/main" val="415780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Incorrect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Try again</a:t>
            </a:r>
          </a:p>
        </p:txBody>
      </p:sp>
    </p:spTree>
    <p:extLst>
      <p:ext uri="{BB962C8B-B14F-4D97-AF65-F5344CB8AC3E}">
        <p14:creationId xmlns:p14="http://schemas.microsoft.com/office/powerpoint/2010/main" val="74664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Correct!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62623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1860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930 x 3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9303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2790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2730</a:t>
            </a:r>
          </a:p>
        </p:txBody>
      </p:sp>
    </p:spTree>
    <p:extLst>
      <p:ext uri="{BB962C8B-B14F-4D97-AF65-F5344CB8AC3E}">
        <p14:creationId xmlns:p14="http://schemas.microsoft.com/office/powerpoint/2010/main" val="210214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Incorrect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Try again</a:t>
            </a:r>
          </a:p>
        </p:txBody>
      </p:sp>
    </p:spTree>
    <p:extLst>
      <p:ext uri="{BB962C8B-B14F-4D97-AF65-F5344CB8AC3E}">
        <p14:creationId xmlns:p14="http://schemas.microsoft.com/office/powerpoint/2010/main" val="155122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Correct!</a:t>
            </a:r>
          </a:p>
        </p:txBody>
      </p:sp>
      <p:sp>
        <p:nvSpPr>
          <p:cNvPr id="9" name="TextBox 8">
            <a:hlinkClick r:id="rId2" action="ppaction://hlinksldjump"/>
          </p:cNvPr>
          <p:cNvSpPr txBox="1"/>
          <p:nvPr/>
        </p:nvSpPr>
        <p:spPr>
          <a:xfrm>
            <a:off x="2137894" y="2457723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64938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43945" y="695464"/>
            <a:ext cx="109084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Now the challenge.</a:t>
            </a:r>
          </a:p>
          <a:p>
            <a:pPr algn="ctr"/>
            <a:r>
              <a:rPr lang="en-AU" sz="9600" dirty="0"/>
              <a:t>They will get harder or easier depending on your answers.</a:t>
            </a:r>
          </a:p>
        </p:txBody>
      </p:sp>
    </p:spTree>
    <p:extLst>
      <p:ext uri="{BB962C8B-B14F-4D97-AF65-F5344CB8AC3E}">
        <p14:creationId xmlns:p14="http://schemas.microsoft.com/office/powerpoint/2010/main" val="9374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74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12 x 7 = ?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68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88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84</a:t>
            </a:r>
          </a:p>
        </p:txBody>
      </p:sp>
    </p:spTree>
    <p:extLst>
      <p:ext uri="{BB962C8B-B14F-4D97-AF65-F5344CB8AC3E}">
        <p14:creationId xmlns:p14="http://schemas.microsoft.com/office/powerpoint/2010/main" val="226567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2137894" y="253557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A) 81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7894" y="695464"/>
            <a:ext cx="8255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600" dirty="0"/>
              <a:t>9 x 9 = ?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137894" y="350090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B) 45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2137894" y="4441275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C) 90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2137894" y="5381637"/>
            <a:ext cx="8255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D) 91</a:t>
            </a:r>
          </a:p>
        </p:txBody>
      </p:sp>
    </p:spTree>
    <p:extLst>
      <p:ext uri="{BB962C8B-B14F-4D97-AF65-F5344CB8AC3E}">
        <p14:creationId xmlns:p14="http://schemas.microsoft.com/office/powerpoint/2010/main" val="104796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E2DBBDD1-6566-4407-A298-4FFD7DFB578B}"/>
</file>

<file path=customXml/itemProps2.xml><?xml version="1.0" encoding="utf-8"?>
<ds:datastoreItem xmlns:ds="http://schemas.openxmlformats.org/officeDocument/2006/customXml" ds:itemID="{046E4A95-C564-441D-87DB-175FB7FB4A9A}"/>
</file>

<file path=customXml/itemProps3.xml><?xml version="1.0" encoding="utf-8"?>
<ds:datastoreItem xmlns:ds="http://schemas.openxmlformats.org/officeDocument/2006/customXml" ds:itemID="{1590526B-F23C-4130-B460-54465B06DA8F}"/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184</Words>
  <Application>Microsoft Office PowerPoint</Application>
  <PresentationFormat>Custom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Vines</dc:creator>
  <cp:lastModifiedBy>Lucy Booth</cp:lastModifiedBy>
  <cp:revision>10</cp:revision>
  <dcterms:created xsi:type="dcterms:W3CDTF">2016-05-23T01:55:42Z</dcterms:created>
  <dcterms:modified xsi:type="dcterms:W3CDTF">2016-06-14T07:07:30Z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Order">
    <vt:r8>18167600</vt:r8>
  </property>
</Properties>
</file>