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8" r:id="rId2"/>
    <p:sldId id="260" r:id="rId3"/>
    <p:sldId id="261" r:id="rId4"/>
    <p:sldId id="274" r:id="rId5"/>
    <p:sldId id="270" r:id="rId6"/>
    <p:sldId id="272" r:id="rId7"/>
    <p:sldId id="275" r:id="rId8"/>
    <p:sldId id="276" r:id="rId9"/>
    <p:sldId id="271" r:id="rId10"/>
    <p:sldId id="273" r:id="rId11"/>
    <p:sldId id="278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 userDrawn="1">
          <p15:clr>
            <a:srgbClr val="A4A3A4"/>
          </p15:clr>
        </p15:guide>
        <p15:guide id="2" pos="60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70" autoAdjust="0"/>
    <p:restoredTop sz="85967" autoAdjust="0"/>
  </p:normalViewPr>
  <p:slideViewPr>
    <p:cSldViewPr snapToGrid="0" showGuides="1">
      <p:cViewPr varScale="1">
        <p:scale>
          <a:sx n="77" d="100"/>
          <a:sy n="77" d="100"/>
        </p:scale>
        <p:origin x="-514" y="-91"/>
      </p:cViewPr>
      <p:guideLst>
        <p:guide orient="horz" pos="3120"/>
        <p:guide pos="60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04"/>
    </p:cViewPr>
  </p:sorter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231C3-D2D1-479B-9FE2-C93ECB7419C1}" type="datetimeFigureOut">
              <a:rPr lang="en-AU" smtClean="0"/>
              <a:t>10/06/2016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6D10D-0C0F-4C62-BB38-B4AFE1A556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2269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2.0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sa/2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2.0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-nd/2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>iPad - PIX1861/pixabay.com, public domain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Hand holding iPhone -</a:t>
            </a:r>
            <a:r>
              <a:rPr lang="en-AU" baseline="0" dirty="0" smtClean="0"/>
              <a:t> fancycrave1/pixabay.com, public domain</a:t>
            </a: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iPod </a:t>
            </a:r>
            <a:r>
              <a:rPr lang="en-AU" dirty="0" err="1" smtClean="0"/>
              <a:t>nano</a:t>
            </a:r>
            <a:r>
              <a:rPr lang="en-AU" dirty="0" smtClean="0"/>
              <a:t> and headphones - </a:t>
            </a:r>
            <a:r>
              <a:rPr lang="en-AU" dirty="0" err="1" smtClean="0"/>
              <a:t>LudewigMe</a:t>
            </a:r>
            <a:r>
              <a:rPr lang="en-AU" dirty="0" smtClean="0"/>
              <a:t>/pixabay.com, public domain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D10D-0C0F-4C62-BB38-B4AFE1A5564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5894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Camera -</a:t>
            </a:r>
            <a:r>
              <a:rPr lang="en-AU" baseline="0" dirty="0" smtClean="0"/>
              <a:t> </a:t>
            </a:r>
            <a:r>
              <a:rPr lang="en-AU" baseline="0" dirty="0" err="1" smtClean="0"/>
              <a:t>PublicDomainPictures</a:t>
            </a:r>
            <a:r>
              <a:rPr lang="en-AU" baseline="0" dirty="0" smtClean="0"/>
              <a:t>/pixabay.com, public domain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u="none" strike="noStrike" dirty="0" smtClean="0">
                <a:effectLst/>
              </a:rPr>
              <a:t>Projector - EricRobson214/flickr.com, </a:t>
            </a:r>
            <a:r>
              <a:rPr lang="en-AU" sz="1200" u="none" strike="noStrike" dirty="0" smtClean="0">
                <a:effectLst/>
                <a:hlinkClick r:id="rId3"/>
              </a:rPr>
              <a:t>CC BY 2.0</a:t>
            </a:r>
            <a:endParaRPr lang="en-AU" sz="1200" u="none" strike="noStrike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Printer - </a:t>
            </a:r>
            <a:r>
              <a:rPr lang="en-AU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stevepb</a:t>
            </a:r>
            <a:r>
              <a:rPr lang="en-AU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/pixabay.com, public domain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USB stick - </a:t>
            </a:r>
            <a:r>
              <a:rPr lang="en-AU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succo</a:t>
            </a:r>
            <a:r>
              <a:rPr lang="en-AU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/pixabay.com, public domain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Video game controller - christianladewig0/pixabay.com, public domain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Video camera - fill/pixabay.com, public domain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 smtClean="0"/>
              <a:t>XBox</a:t>
            </a:r>
            <a:r>
              <a:rPr lang="en-AU" dirty="0" smtClean="0"/>
              <a:t> controller - Brandon and Allison </a:t>
            </a:r>
            <a:r>
              <a:rPr lang="en-AU" dirty="0" err="1" smtClean="0"/>
              <a:t>Ejem</a:t>
            </a:r>
            <a:r>
              <a:rPr lang="en-AU" dirty="0" smtClean="0"/>
              <a:t>/flickr.com, </a:t>
            </a:r>
            <a:r>
              <a:rPr lang="en-AU" dirty="0" smtClean="0">
                <a:hlinkClick r:id="rId4"/>
              </a:rPr>
              <a:t>CC BY-NC-ND 2.0</a:t>
            </a: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Scanner - </a:t>
            </a:r>
            <a:r>
              <a:rPr lang="en-AU" sz="1200" u="none" strike="noStrike" dirty="0" err="1" smtClean="0">
                <a:effectLst/>
              </a:rPr>
              <a:t>npslibrarian</a:t>
            </a:r>
            <a:r>
              <a:rPr lang="en-AU" sz="1200" u="none" strike="noStrike" dirty="0" smtClean="0">
                <a:effectLst/>
              </a:rPr>
              <a:t>/flickr.com, </a:t>
            </a:r>
            <a:r>
              <a:rPr lang="en-AU" sz="1200" u="none" strike="noStrike" dirty="0" smtClean="0">
                <a:effectLst/>
                <a:hlinkClick r:id="rId4"/>
              </a:rPr>
              <a:t>CC BY-SA 2.0</a:t>
            </a:r>
            <a:endParaRPr lang="en-AU" sz="1200" b="0" i="0" u="none" strike="noStrike" dirty="0" smtClean="0">
              <a:solidFill>
                <a:srgbClr val="000000"/>
              </a:solidFill>
              <a:effectLst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i="0" u="none" strike="noStrike" dirty="0" smtClean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D10D-0C0F-4C62-BB38-B4AFE1A5564D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1213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Data logger small data logger with integrated sensors measuring temperature,</a:t>
            </a:r>
            <a:r>
              <a:rPr lang="en-AU" baseline="0" dirty="0" smtClean="0"/>
              <a:t> pressure, humidity and light</a:t>
            </a:r>
            <a:r>
              <a:rPr lang="en-AU" baseline="0" dirty="0" smtClean="0"/>
              <a:t>.</a:t>
            </a:r>
          </a:p>
          <a:p>
            <a:r>
              <a:rPr lang="en-AU" baseline="0" dirty="0" smtClean="0"/>
              <a:t>Samsung phone - </a:t>
            </a:r>
            <a:r>
              <a:rPr lang="en-AU" baseline="0" dirty="0" err="1" smtClean="0"/>
              <a:t>jtuckermktg</a:t>
            </a:r>
            <a:r>
              <a:rPr lang="en-AU" baseline="0" dirty="0" smtClean="0"/>
              <a:t>/pixabay.com, public domain</a:t>
            </a:r>
          </a:p>
          <a:p>
            <a:r>
              <a:rPr lang="en-AU" baseline="0" dirty="0" smtClean="0"/>
              <a:t>iPad - PIX1861/pixabay.com, public domain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 smtClean="0"/>
              <a:t>Earbuds</a:t>
            </a:r>
            <a:r>
              <a:rPr lang="en-AU" dirty="0" smtClean="0"/>
              <a:t> - Eric Bennett/flickr.com, </a:t>
            </a:r>
            <a:r>
              <a:rPr lang="en-AU" dirty="0" smtClean="0">
                <a:hlinkClick r:id="rId3"/>
              </a:rPr>
              <a:t>CC BY-SA 2.0</a:t>
            </a: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Headphones - </a:t>
            </a:r>
            <a:r>
              <a:rPr lang="en-AU" dirty="0" err="1" smtClean="0"/>
              <a:t>aniepanes</a:t>
            </a:r>
            <a:r>
              <a:rPr lang="en-AU" dirty="0" smtClean="0"/>
              <a:t>/pixabay.com, public domain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Modem - Allan Reyes/flickr.com, </a:t>
            </a:r>
            <a:r>
              <a:rPr lang="en-AU" dirty="0" smtClean="0">
                <a:hlinkClick r:id="rId4"/>
              </a:rPr>
              <a:t>CC BY-NC-ND 2.0</a:t>
            </a: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iPod </a:t>
            </a:r>
            <a:r>
              <a:rPr lang="en-AU" dirty="0" err="1" smtClean="0"/>
              <a:t>nano</a:t>
            </a:r>
            <a:r>
              <a:rPr lang="en-AU" dirty="0" smtClean="0"/>
              <a:t> and headphones - </a:t>
            </a:r>
            <a:r>
              <a:rPr lang="en-AU" dirty="0" err="1" smtClean="0"/>
              <a:t>LudewigMe</a:t>
            </a:r>
            <a:r>
              <a:rPr lang="en-AU" dirty="0" smtClean="0"/>
              <a:t>/pixabay.com, public domain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Hand holding iPhone -</a:t>
            </a:r>
            <a:r>
              <a:rPr lang="en-AU" baseline="0" dirty="0" smtClean="0"/>
              <a:t> fancycrave1/pixabay.com, public domain</a:t>
            </a: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D10D-0C0F-4C62-BB38-B4AFE1A5564D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3305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DE35-1D23-4D62-AD89-73DED250322D}" type="datetimeFigureOut">
              <a:rPr lang="en-US" smtClean="0"/>
              <a:t>6/10/2016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E5BB-597B-439D-8E55-4EC51133B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4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DE35-1D23-4D62-AD89-73DED250322D}" type="datetimeFigureOut">
              <a:rPr lang="en-US" smtClean="0"/>
              <a:t>6/10/2016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E5BB-597B-439D-8E55-4EC51133B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DE35-1D23-4D62-AD89-73DED250322D}" type="datetimeFigureOut">
              <a:rPr lang="en-US" smtClean="0"/>
              <a:t>6/10/2016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E5BB-597B-439D-8E55-4EC51133B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5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DE35-1D23-4D62-AD89-73DED250322D}" type="datetimeFigureOut">
              <a:rPr lang="en-US" smtClean="0"/>
              <a:t>6/10/2016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E5BB-597B-439D-8E55-4EC51133B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55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DE35-1D23-4D62-AD89-73DED250322D}" type="datetimeFigureOut">
              <a:rPr lang="en-US" smtClean="0"/>
              <a:t>6/10/2016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E5BB-597B-439D-8E55-4EC51133B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5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DE35-1D23-4D62-AD89-73DED250322D}" type="datetimeFigureOut">
              <a:rPr lang="en-US" smtClean="0"/>
              <a:t>6/10/2016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E5BB-597B-439D-8E55-4EC51133B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00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DE35-1D23-4D62-AD89-73DED250322D}" type="datetimeFigureOut">
              <a:rPr lang="en-US" smtClean="0"/>
              <a:t>6/10/2016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E5BB-597B-439D-8E55-4EC51133B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DE35-1D23-4D62-AD89-73DED250322D}" type="datetimeFigureOut">
              <a:rPr lang="en-US" smtClean="0"/>
              <a:t>6/10/2016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E5BB-597B-439D-8E55-4EC51133B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1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DE35-1D23-4D62-AD89-73DED250322D}" type="datetimeFigureOut">
              <a:rPr lang="en-US" smtClean="0"/>
              <a:t>6/10/2016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E5BB-597B-439D-8E55-4EC51133B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3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DE35-1D23-4D62-AD89-73DED250322D}" type="datetimeFigureOut">
              <a:rPr lang="en-US" smtClean="0"/>
              <a:t>6/10/2016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E5BB-597B-439D-8E55-4EC51133B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7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DE35-1D23-4D62-AD89-73DED250322D}" type="datetimeFigureOut">
              <a:rPr lang="en-US" smtClean="0"/>
              <a:t>6/10/2016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E5BB-597B-439D-8E55-4EC51133B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6DE35-1D23-4D62-AD89-73DED250322D}" type="datetimeFigureOut">
              <a:rPr lang="en-US" smtClean="0"/>
              <a:t>6/10/2016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BE5BB-597B-439D-8E55-4EC51133B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30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6">
                <a:lumMod val="85000"/>
                <a:lumOff val="15000"/>
              </a:schemeClr>
            </a:gs>
            <a:gs pos="67000">
              <a:schemeClr val="accent6">
                <a:lumMod val="85000"/>
                <a:lumOff val="15000"/>
              </a:schemeClr>
            </a:gs>
            <a:gs pos="100000">
              <a:schemeClr val="accent6">
                <a:lumMod val="65000"/>
                <a:lumOff val="3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al rectangle"/>
          <p:cNvSpPr/>
          <p:nvPr/>
        </p:nvSpPr>
        <p:spPr>
          <a:xfrm>
            <a:off x="0" y="4554902"/>
            <a:ext cx="12188952" cy="4738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teal rectangle"/>
          <p:cNvSpPr/>
          <p:nvPr/>
        </p:nvSpPr>
        <p:spPr>
          <a:xfrm>
            <a:off x="0" y="5094956"/>
            <a:ext cx="12188952" cy="12931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4" name="solid tree" descr="Diagram of a tree with each branch ending in a different type of technology: iPad, GPS, smart phone with map onscreen, printer, keyboard, another smartphone, an iPod, laptops, a mouse."/>
          <p:cNvGrpSpPr/>
          <p:nvPr/>
        </p:nvGrpSpPr>
        <p:grpSpPr>
          <a:xfrm>
            <a:off x="2775816" y="342061"/>
            <a:ext cx="3915265" cy="6517898"/>
            <a:chOff x="1797050" y="73025"/>
            <a:chExt cx="4119563" cy="6858001"/>
          </a:xfrm>
          <a:solidFill>
            <a:schemeClr val="accent5"/>
          </a:solidFill>
        </p:grpSpPr>
        <p:sp>
          <p:nvSpPr>
            <p:cNvPr id="8" name="tree trunk"/>
            <p:cNvSpPr>
              <a:spLocks/>
            </p:cNvSpPr>
            <p:nvPr/>
          </p:nvSpPr>
          <p:spPr bwMode="auto">
            <a:xfrm>
              <a:off x="3478213" y="3957638"/>
              <a:ext cx="757238" cy="2973388"/>
            </a:xfrm>
            <a:custGeom>
              <a:avLst/>
              <a:gdLst>
                <a:gd name="T0" fmla="*/ 205 w 233"/>
                <a:gd name="T1" fmla="*/ 917 h 917"/>
                <a:gd name="T2" fmla="*/ 28 w 233"/>
                <a:gd name="T3" fmla="*/ 917 h 917"/>
                <a:gd name="T4" fmla="*/ 0 w 233"/>
                <a:gd name="T5" fmla="*/ 888 h 917"/>
                <a:gd name="T6" fmla="*/ 0 w 233"/>
                <a:gd name="T7" fmla="*/ 29 h 917"/>
                <a:gd name="T8" fmla="*/ 28 w 233"/>
                <a:gd name="T9" fmla="*/ 0 h 917"/>
                <a:gd name="T10" fmla="*/ 205 w 233"/>
                <a:gd name="T11" fmla="*/ 0 h 917"/>
                <a:gd name="T12" fmla="*/ 233 w 233"/>
                <a:gd name="T13" fmla="*/ 29 h 917"/>
                <a:gd name="T14" fmla="*/ 233 w 233"/>
                <a:gd name="T15" fmla="*/ 888 h 917"/>
                <a:gd name="T16" fmla="*/ 205 w 233"/>
                <a:gd name="T17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917">
                  <a:moveTo>
                    <a:pt x="205" y="917"/>
                  </a:moveTo>
                  <a:cubicBezTo>
                    <a:pt x="28" y="917"/>
                    <a:pt x="28" y="917"/>
                    <a:pt x="28" y="917"/>
                  </a:cubicBezTo>
                  <a:cubicBezTo>
                    <a:pt x="13" y="917"/>
                    <a:pt x="0" y="904"/>
                    <a:pt x="0" y="88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20" y="0"/>
                    <a:pt x="233" y="13"/>
                    <a:pt x="233" y="29"/>
                  </a:cubicBezTo>
                  <a:cubicBezTo>
                    <a:pt x="233" y="888"/>
                    <a:pt x="233" y="888"/>
                    <a:pt x="233" y="888"/>
                  </a:cubicBezTo>
                  <a:cubicBezTo>
                    <a:pt x="233" y="904"/>
                    <a:pt x="220" y="917"/>
                    <a:pt x="205" y="917"/>
                  </a:cubicBezTo>
                  <a:close/>
                </a:path>
              </a:pathLst>
            </a:custGeom>
            <a:grpFill/>
            <a:ln w="349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tree top"/>
            <p:cNvSpPr>
              <a:spLocks noChangeArrowheads="1"/>
            </p:cNvSpPr>
            <p:nvPr/>
          </p:nvSpPr>
          <p:spPr bwMode="auto">
            <a:xfrm>
              <a:off x="1797050" y="73025"/>
              <a:ext cx="4119563" cy="4114800"/>
            </a:xfrm>
            <a:prstGeom prst="ellipse">
              <a:avLst/>
            </a:prstGeom>
            <a:grpFill/>
            <a:ln w="349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5" name="tree lines"/>
          <p:cNvGrpSpPr/>
          <p:nvPr/>
        </p:nvGrpSpPr>
        <p:grpSpPr>
          <a:xfrm>
            <a:off x="3242027" y="794694"/>
            <a:ext cx="3000949" cy="5926459"/>
            <a:chOff x="2263261" y="525658"/>
            <a:chExt cx="3000949" cy="592645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" name="line"/>
            <p:cNvSpPr>
              <a:spLocks/>
            </p:cNvSpPr>
            <p:nvPr/>
          </p:nvSpPr>
          <p:spPr bwMode="auto">
            <a:xfrm>
              <a:off x="3728279" y="525658"/>
              <a:ext cx="52808" cy="5926458"/>
            </a:xfrm>
            <a:custGeom>
              <a:avLst/>
              <a:gdLst>
                <a:gd name="T0" fmla="*/ 9 w 17"/>
                <a:gd name="T1" fmla="*/ 1923 h 1923"/>
                <a:gd name="T2" fmla="*/ 0 w 17"/>
                <a:gd name="T3" fmla="*/ 1914 h 1923"/>
                <a:gd name="T4" fmla="*/ 0 w 17"/>
                <a:gd name="T5" fmla="*/ 9 h 1923"/>
                <a:gd name="T6" fmla="*/ 9 w 17"/>
                <a:gd name="T7" fmla="*/ 0 h 1923"/>
                <a:gd name="T8" fmla="*/ 17 w 17"/>
                <a:gd name="T9" fmla="*/ 9 h 1923"/>
                <a:gd name="T10" fmla="*/ 17 w 17"/>
                <a:gd name="T11" fmla="*/ 1914 h 1923"/>
                <a:gd name="T12" fmla="*/ 9 w 17"/>
                <a:gd name="T13" fmla="*/ 1923 h 1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923">
                  <a:moveTo>
                    <a:pt x="9" y="1923"/>
                  </a:moveTo>
                  <a:cubicBezTo>
                    <a:pt x="4" y="1923"/>
                    <a:pt x="0" y="1919"/>
                    <a:pt x="0" y="191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914"/>
                    <a:pt x="17" y="1914"/>
                    <a:pt x="17" y="1914"/>
                  </a:cubicBezTo>
                  <a:cubicBezTo>
                    <a:pt x="17" y="1919"/>
                    <a:pt x="13" y="1923"/>
                    <a:pt x="9" y="1923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line"/>
            <p:cNvSpPr>
              <a:spLocks/>
            </p:cNvSpPr>
            <p:nvPr/>
          </p:nvSpPr>
          <p:spPr bwMode="auto">
            <a:xfrm>
              <a:off x="3820314" y="1790009"/>
              <a:ext cx="1443896" cy="4662107"/>
            </a:xfrm>
            <a:custGeom>
              <a:avLst/>
              <a:gdLst>
                <a:gd name="T0" fmla="*/ 8 w 468"/>
                <a:gd name="T1" fmla="*/ 1513 h 1513"/>
                <a:gd name="T2" fmla="*/ 0 w 468"/>
                <a:gd name="T3" fmla="*/ 1504 h 1513"/>
                <a:gd name="T4" fmla="*/ 0 w 468"/>
                <a:gd name="T5" fmla="*/ 152 h 1513"/>
                <a:gd name="T6" fmla="*/ 150 w 468"/>
                <a:gd name="T7" fmla="*/ 0 h 1513"/>
                <a:gd name="T8" fmla="*/ 460 w 468"/>
                <a:gd name="T9" fmla="*/ 0 h 1513"/>
                <a:gd name="T10" fmla="*/ 468 w 468"/>
                <a:gd name="T11" fmla="*/ 9 h 1513"/>
                <a:gd name="T12" fmla="*/ 460 w 468"/>
                <a:gd name="T13" fmla="*/ 18 h 1513"/>
                <a:gd name="T14" fmla="*/ 150 w 468"/>
                <a:gd name="T15" fmla="*/ 18 h 1513"/>
                <a:gd name="T16" fmla="*/ 17 w 468"/>
                <a:gd name="T17" fmla="*/ 152 h 1513"/>
                <a:gd name="T18" fmla="*/ 17 w 468"/>
                <a:gd name="T19" fmla="*/ 1504 h 1513"/>
                <a:gd name="T20" fmla="*/ 8 w 468"/>
                <a:gd name="T21" fmla="*/ 1513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8" h="1513">
                  <a:moveTo>
                    <a:pt x="8" y="1513"/>
                  </a:moveTo>
                  <a:cubicBezTo>
                    <a:pt x="3" y="1513"/>
                    <a:pt x="0" y="1509"/>
                    <a:pt x="0" y="1504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68"/>
                    <a:pt x="67" y="0"/>
                    <a:pt x="150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65" y="0"/>
                    <a:pt x="468" y="4"/>
                    <a:pt x="468" y="9"/>
                  </a:cubicBezTo>
                  <a:cubicBezTo>
                    <a:pt x="468" y="14"/>
                    <a:pt x="465" y="18"/>
                    <a:pt x="460" y="18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77" y="18"/>
                    <a:pt x="17" y="78"/>
                    <a:pt x="17" y="152"/>
                  </a:cubicBezTo>
                  <a:cubicBezTo>
                    <a:pt x="17" y="1504"/>
                    <a:pt x="17" y="1504"/>
                    <a:pt x="17" y="1504"/>
                  </a:cubicBezTo>
                  <a:cubicBezTo>
                    <a:pt x="17" y="1509"/>
                    <a:pt x="13" y="1513"/>
                    <a:pt x="8" y="1513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line"/>
            <p:cNvSpPr>
              <a:spLocks/>
            </p:cNvSpPr>
            <p:nvPr/>
          </p:nvSpPr>
          <p:spPr bwMode="auto">
            <a:xfrm>
              <a:off x="2540875" y="2917063"/>
              <a:ext cx="1054632" cy="3535054"/>
            </a:xfrm>
            <a:custGeom>
              <a:avLst/>
              <a:gdLst>
                <a:gd name="T0" fmla="*/ 333 w 342"/>
                <a:gd name="T1" fmla="*/ 1147 h 1147"/>
                <a:gd name="T2" fmla="*/ 325 w 342"/>
                <a:gd name="T3" fmla="*/ 1138 h 1147"/>
                <a:gd name="T4" fmla="*/ 325 w 342"/>
                <a:gd name="T5" fmla="*/ 151 h 1147"/>
                <a:gd name="T6" fmla="*/ 191 w 342"/>
                <a:gd name="T7" fmla="*/ 17 h 1147"/>
                <a:gd name="T8" fmla="*/ 9 w 342"/>
                <a:gd name="T9" fmla="*/ 17 h 1147"/>
                <a:gd name="T10" fmla="*/ 0 w 342"/>
                <a:gd name="T11" fmla="*/ 8 h 1147"/>
                <a:gd name="T12" fmla="*/ 9 w 342"/>
                <a:gd name="T13" fmla="*/ 0 h 1147"/>
                <a:gd name="T14" fmla="*/ 191 w 342"/>
                <a:gd name="T15" fmla="*/ 0 h 1147"/>
                <a:gd name="T16" fmla="*/ 342 w 342"/>
                <a:gd name="T17" fmla="*/ 151 h 1147"/>
                <a:gd name="T18" fmla="*/ 342 w 342"/>
                <a:gd name="T19" fmla="*/ 1138 h 1147"/>
                <a:gd name="T20" fmla="*/ 333 w 342"/>
                <a:gd name="T21" fmla="*/ 1147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1147">
                  <a:moveTo>
                    <a:pt x="333" y="1147"/>
                  </a:moveTo>
                  <a:cubicBezTo>
                    <a:pt x="329" y="1147"/>
                    <a:pt x="325" y="1143"/>
                    <a:pt x="325" y="1138"/>
                  </a:cubicBezTo>
                  <a:cubicBezTo>
                    <a:pt x="325" y="151"/>
                    <a:pt x="325" y="151"/>
                    <a:pt x="325" y="151"/>
                  </a:cubicBezTo>
                  <a:cubicBezTo>
                    <a:pt x="325" y="77"/>
                    <a:pt x="265" y="17"/>
                    <a:pt x="191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274" y="0"/>
                    <a:pt x="342" y="67"/>
                    <a:pt x="342" y="151"/>
                  </a:cubicBezTo>
                  <a:cubicBezTo>
                    <a:pt x="342" y="1138"/>
                    <a:pt x="342" y="1138"/>
                    <a:pt x="342" y="1138"/>
                  </a:cubicBezTo>
                  <a:cubicBezTo>
                    <a:pt x="342" y="1143"/>
                    <a:pt x="338" y="1147"/>
                    <a:pt x="333" y="1147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line"/>
            <p:cNvSpPr>
              <a:spLocks/>
            </p:cNvSpPr>
            <p:nvPr/>
          </p:nvSpPr>
          <p:spPr bwMode="auto">
            <a:xfrm>
              <a:off x="3907823" y="2642466"/>
              <a:ext cx="1228141" cy="3809651"/>
            </a:xfrm>
            <a:custGeom>
              <a:avLst/>
              <a:gdLst>
                <a:gd name="T0" fmla="*/ 9 w 398"/>
                <a:gd name="T1" fmla="*/ 1236 h 1236"/>
                <a:gd name="T2" fmla="*/ 0 w 398"/>
                <a:gd name="T3" fmla="*/ 1227 h 1236"/>
                <a:gd name="T4" fmla="*/ 0 w 398"/>
                <a:gd name="T5" fmla="*/ 151 h 1236"/>
                <a:gd name="T6" fmla="*/ 9 w 398"/>
                <a:gd name="T7" fmla="*/ 143 h 1236"/>
                <a:gd name="T8" fmla="*/ 142 w 398"/>
                <a:gd name="T9" fmla="*/ 9 h 1236"/>
                <a:gd name="T10" fmla="*/ 151 w 398"/>
                <a:gd name="T11" fmla="*/ 0 h 1236"/>
                <a:gd name="T12" fmla="*/ 389 w 398"/>
                <a:gd name="T13" fmla="*/ 0 h 1236"/>
                <a:gd name="T14" fmla="*/ 398 w 398"/>
                <a:gd name="T15" fmla="*/ 9 h 1236"/>
                <a:gd name="T16" fmla="*/ 389 w 398"/>
                <a:gd name="T17" fmla="*/ 18 h 1236"/>
                <a:gd name="T18" fmla="*/ 159 w 398"/>
                <a:gd name="T19" fmla="*/ 18 h 1236"/>
                <a:gd name="T20" fmla="*/ 18 w 398"/>
                <a:gd name="T21" fmla="*/ 160 h 1236"/>
                <a:gd name="T22" fmla="*/ 18 w 398"/>
                <a:gd name="T23" fmla="*/ 1227 h 1236"/>
                <a:gd name="T24" fmla="*/ 9 w 398"/>
                <a:gd name="T25" fmla="*/ 1236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8" h="1236">
                  <a:moveTo>
                    <a:pt x="9" y="1236"/>
                  </a:moveTo>
                  <a:cubicBezTo>
                    <a:pt x="4" y="1236"/>
                    <a:pt x="0" y="1232"/>
                    <a:pt x="0" y="1227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46"/>
                    <a:pt x="4" y="143"/>
                    <a:pt x="9" y="143"/>
                  </a:cubicBezTo>
                  <a:cubicBezTo>
                    <a:pt x="83" y="143"/>
                    <a:pt x="142" y="83"/>
                    <a:pt x="142" y="9"/>
                  </a:cubicBezTo>
                  <a:cubicBezTo>
                    <a:pt x="142" y="4"/>
                    <a:pt x="146" y="0"/>
                    <a:pt x="151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94" y="0"/>
                    <a:pt x="398" y="4"/>
                    <a:pt x="398" y="9"/>
                  </a:cubicBezTo>
                  <a:cubicBezTo>
                    <a:pt x="398" y="14"/>
                    <a:pt x="394" y="18"/>
                    <a:pt x="389" y="18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55" y="94"/>
                    <a:pt x="94" y="155"/>
                    <a:pt x="18" y="160"/>
                  </a:cubicBezTo>
                  <a:cubicBezTo>
                    <a:pt x="18" y="1227"/>
                    <a:pt x="18" y="1227"/>
                    <a:pt x="18" y="1227"/>
                  </a:cubicBezTo>
                  <a:cubicBezTo>
                    <a:pt x="18" y="1232"/>
                    <a:pt x="14" y="1236"/>
                    <a:pt x="9" y="1236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line"/>
            <p:cNvSpPr>
              <a:spLocks/>
            </p:cNvSpPr>
            <p:nvPr/>
          </p:nvSpPr>
          <p:spPr bwMode="auto">
            <a:xfrm>
              <a:off x="2263261" y="1710045"/>
              <a:ext cx="1428808" cy="4742072"/>
            </a:xfrm>
            <a:custGeom>
              <a:avLst/>
              <a:gdLst>
                <a:gd name="T0" fmla="*/ 454 w 463"/>
                <a:gd name="T1" fmla="*/ 1539 h 1539"/>
                <a:gd name="T2" fmla="*/ 445 w 463"/>
                <a:gd name="T3" fmla="*/ 1530 h 1539"/>
                <a:gd name="T4" fmla="*/ 445 w 463"/>
                <a:gd name="T5" fmla="*/ 159 h 1539"/>
                <a:gd name="T6" fmla="*/ 303 w 463"/>
                <a:gd name="T7" fmla="*/ 18 h 1539"/>
                <a:gd name="T8" fmla="*/ 9 w 463"/>
                <a:gd name="T9" fmla="*/ 18 h 1539"/>
                <a:gd name="T10" fmla="*/ 0 w 463"/>
                <a:gd name="T11" fmla="*/ 9 h 1539"/>
                <a:gd name="T12" fmla="*/ 9 w 463"/>
                <a:gd name="T13" fmla="*/ 0 h 1539"/>
                <a:gd name="T14" fmla="*/ 312 w 463"/>
                <a:gd name="T15" fmla="*/ 0 h 1539"/>
                <a:gd name="T16" fmla="*/ 320 w 463"/>
                <a:gd name="T17" fmla="*/ 9 h 1539"/>
                <a:gd name="T18" fmla="*/ 454 w 463"/>
                <a:gd name="T19" fmla="*/ 142 h 1539"/>
                <a:gd name="T20" fmla="*/ 463 w 463"/>
                <a:gd name="T21" fmla="*/ 151 h 1539"/>
                <a:gd name="T22" fmla="*/ 463 w 463"/>
                <a:gd name="T23" fmla="*/ 1530 h 1539"/>
                <a:gd name="T24" fmla="*/ 454 w 463"/>
                <a:gd name="T25" fmla="*/ 1539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3" h="1539">
                  <a:moveTo>
                    <a:pt x="454" y="1539"/>
                  </a:moveTo>
                  <a:cubicBezTo>
                    <a:pt x="449" y="1539"/>
                    <a:pt x="445" y="1535"/>
                    <a:pt x="445" y="1530"/>
                  </a:cubicBezTo>
                  <a:cubicBezTo>
                    <a:pt x="445" y="159"/>
                    <a:pt x="445" y="159"/>
                    <a:pt x="445" y="159"/>
                  </a:cubicBezTo>
                  <a:cubicBezTo>
                    <a:pt x="369" y="155"/>
                    <a:pt x="308" y="94"/>
                    <a:pt x="303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7" y="0"/>
                    <a:pt x="320" y="4"/>
                    <a:pt x="320" y="9"/>
                  </a:cubicBezTo>
                  <a:cubicBezTo>
                    <a:pt x="320" y="83"/>
                    <a:pt x="380" y="142"/>
                    <a:pt x="454" y="142"/>
                  </a:cubicBezTo>
                  <a:cubicBezTo>
                    <a:pt x="459" y="142"/>
                    <a:pt x="463" y="146"/>
                    <a:pt x="463" y="151"/>
                  </a:cubicBezTo>
                  <a:cubicBezTo>
                    <a:pt x="463" y="1530"/>
                    <a:pt x="463" y="1530"/>
                    <a:pt x="463" y="1530"/>
                  </a:cubicBezTo>
                  <a:cubicBezTo>
                    <a:pt x="463" y="1535"/>
                    <a:pt x="459" y="1539"/>
                    <a:pt x="454" y="1539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line"/>
            <p:cNvSpPr>
              <a:spLocks/>
            </p:cNvSpPr>
            <p:nvPr/>
          </p:nvSpPr>
          <p:spPr bwMode="auto">
            <a:xfrm>
              <a:off x="3830875" y="2337694"/>
              <a:ext cx="505439" cy="502422"/>
            </a:xfrm>
            <a:custGeom>
              <a:avLst/>
              <a:gdLst>
                <a:gd name="T0" fmla="*/ 9 w 164"/>
                <a:gd name="T1" fmla="*/ 163 h 163"/>
                <a:gd name="T2" fmla="*/ 0 w 164"/>
                <a:gd name="T3" fmla="*/ 155 h 163"/>
                <a:gd name="T4" fmla="*/ 9 w 164"/>
                <a:gd name="T5" fmla="*/ 146 h 163"/>
                <a:gd name="T6" fmla="*/ 146 w 164"/>
                <a:gd name="T7" fmla="*/ 8 h 163"/>
                <a:gd name="T8" fmla="*/ 155 w 164"/>
                <a:gd name="T9" fmla="*/ 0 h 163"/>
                <a:gd name="T10" fmla="*/ 164 w 164"/>
                <a:gd name="T11" fmla="*/ 8 h 163"/>
                <a:gd name="T12" fmla="*/ 9 w 164"/>
                <a:gd name="T1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63">
                  <a:moveTo>
                    <a:pt x="9" y="163"/>
                  </a:moveTo>
                  <a:cubicBezTo>
                    <a:pt x="4" y="163"/>
                    <a:pt x="0" y="159"/>
                    <a:pt x="0" y="155"/>
                  </a:cubicBezTo>
                  <a:cubicBezTo>
                    <a:pt x="0" y="150"/>
                    <a:pt x="4" y="146"/>
                    <a:pt x="9" y="146"/>
                  </a:cubicBezTo>
                  <a:cubicBezTo>
                    <a:pt x="85" y="146"/>
                    <a:pt x="146" y="84"/>
                    <a:pt x="146" y="8"/>
                  </a:cubicBezTo>
                  <a:cubicBezTo>
                    <a:pt x="146" y="4"/>
                    <a:pt x="150" y="0"/>
                    <a:pt x="155" y="0"/>
                  </a:cubicBezTo>
                  <a:cubicBezTo>
                    <a:pt x="160" y="0"/>
                    <a:pt x="164" y="4"/>
                    <a:pt x="164" y="8"/>
                  </a:cubicBezTo>
                  <a:cubicBezTo>
                    <a:pt x="164" y="94"/>
                    <a:pt x="94" y="163"/>
                    <a:pt x="9" y="163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line"/>
            <p:cNvSpPr>
              <a:spLocks/>
            </p:cNvSpPr>
            <p:nvPr/>
          </p:nvSpPr>
          <p:spPr bwMode="auto">
            <a:xfrm>
              <a:off x="3925928" y="3371203"/>
              <a:ext cx="706106" cy="440562"/>
            </a:xfrm>
            <a:custGeom>
              <a:avLst/>
              <a:gdLst>
                <a:gd name="T0" fmla="*/ 56 w 229"/>
                <a:gd name="T1" fmla="*/ 143 h 143"/>
                <a:gd name="T2" fmla="*/ 8 w 229"/>
                <a:gd name="T3" fmla="*/ 136 h 143"/>
                <a:gd name="T4" fmla="*/ 2 w 229"/>
                <a:gd name="T5" fmla="*/ 125 h 143"/>
                <a:gd name="T6" fmla="*/ 12 w 229"/>
                <a:gd name="T7" fmla="*/ 119 h 143"/>
                <a:gd name="T8" fmla="*/ 211 w 229"/>
                <a:gd name="T9" fmla="*/ 8 h 143"/>
                <a:gd name="T10" fmla="*/ 222 w 229"/>
                <a:gd name="T11" fmla="*/ 2 h 143"/>
                <a:gd name="T12" fmla="*/ 228 w 229"/>
                <a:gd name="T13" fmla="*/ 12 h 143"/>
                <a:gd name="T14" fmla="*/ 56 w 229"/>
                <a:gd name="T1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143">
                  <a:moveTo>
                    <a:pt x="56" y="143"/>
                  </a:moveTo>
                  <a:cubicBezTo>
                    <a:pt x="40" y="143"/>
                    <a:pt x="24" y="140"/>
                    <a:pt x="8" y="136"/>
                  </a:cubicBezTo>
                  <a:cubicBezTo>
                    <a:pt x="3" y="135"/>
                    <a:pt x="0" y="130"/>
                    <a:pt x="2" y="125"/>
                  </a:cubicBezTo>
                  <a:cubicBezTo>
                    <a:pt x="3" y="121"/>
                    <a:pt x="8" y="118"/>
                    <a:pt x="12" y="119"/>
                  </a:cubicBezTo>
                  <a:cubicBezTo>
                    <a:pt x="98" y="143"/>
                    <a:pt x="187" y="93"/>
                    <a:pt x="211" y="8"/>
                  </a:cubicBezTo>
                  <a:cubicBezTo>
                    <a:pt x="212" y="3"/>
                    <a:pt x="217" y="0"/>
                    <a:pt x="222" y="2"/>
                  </a:cubicBezTo>
                  <a:cubicBezTo>
                    <a:pt x="226" y="3"/>
                    <a:pt x="229" y="8"/>
                    <a:pt x="228" y="12"/>
                  </a:cubicBezTo>
                  <a:cubicBezTo>
                    <a:pt x="205" y="91"/>
                    <a:pt x="134" y="143"/>
                    <a:pt x="56" y="143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line"/>
            <p:cNvSpPr>
              <a:spLocks/>
            </p:cNvSpPr>
            <p:nvPr/>
          </p:nvSpPr>
          <p:spPr bwMode="auto">
            <a:xfrm>
              <a:off x="3034243" y="1160851"/>
              <a:ext cx="734773" cy="455649"/>
            </a:xfrm>
            <a:custGeom>
              <a:avLst/>
              <a:gdLst>
                <a:gd name="T0" fmla="*/ 180 w 238"/>
                <a:gd name="T1" fmla="*/ 147 h 148"/>
                <a:gd name="T2" fmla="*/ 1 w 238"/>
                <a:gd name="T3" fmla="*/ 12 h 148"/>
                <a:gd name="T4" fmla="*/ 7 w 238"/>
                <a:gd name="T5" fmla="*/ 1 h 148"/>
                <a:gd name="T6" fmla="*/ 18 w 238"/>
                <a:gd name="T7" fmla="*/ 7 h 148"/>
                <a:gd name="T8" fmla="*/ 226 w 238"/>
                <a:gd name="T9" fmla="*/ 123 h 148"/>
                <a:gd name="T10" fmla="*/ 237 w 238"/>
                <a:gd name="T11" fmla="*/ 129 h 148"/>
                <a:gd name="T12" fmla="*/ 231 w 238"/>
                <a:gd name="T13" fmla="*/ 139 h 148"/>
                <a:gd name="T14" fmla="*/ 180 w 238"/>
                <a:gd name="T15" fmla="*/ 14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8" h="148">
                  <a:moveTo>
                    <a:pt x="180" y="147"/>
                  </a:moveTo>
                  <a:cubicBezTo>
                    <a:pt x="99" y="147"/>
                    <a:pt x="25" y="93"/>
                    <a:pt x="1" y="12"/>
                  </a:cubicBezTo>
                  <a:cubicBezTo>
                    <a:pt x="0" y="7"/>
                    <a:pt x="3" y="2"/>
                    <a:pt x="7" y="1"/>
                  </a:cubicBezTo>
                  <a:cubicBezTo>
                    <a:pt x="12" y="0"/>
                    <a:pt x="17" y="2"/>
                    <a:pt x="18" y="7"/>
                  </a:cubicBezTo>
                  <a:cubicBezTo>
                    <a:pt x="43" y="96"/>
                    <a:pt x="137" y="148"/>
                    <a:pt x="226" y="123"/>
                  </a:cubicBezTo>
                  <a:cubicBezTo>
                    <a:pt x="231" y="122"/>
                    <a:pt x="235" y="124"/>
                    <a:pt x="237" y="129"/>
                  </a:cubicBezTo>
                  <a:cubicBezTo>
                    <a:pt x="238" y="133"/>
                    <a:pt x="235" y="138"/>
                    <a:pt x="231" y="139"/>
                  </a:cubicBezTo>
                  <a:cubicBezTo>
                    <a:pt x="214" y="144"/>
                    <a:pt x="197" y="147"/>
                    <a:pt x="180" y="147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"/>
            <p:cNvSpPr>
              <a:spLocks/>
            </p:cNvSpPr>
            <p:nvPr/>
          </p:nvSpPr>
          <p:spPr bwMode="auto">
            <a:xfrm>
              <a:off x="3111191" y="2411623"/>
              <a:ext cx="580878" cy="478281"/>
            </a:xfrm>
            <a:custGeom>
              <a:avLst/>
              <a:gdLst>
                <a:gd name="T0" fmla="*/ 178 w 188"/>
                <a:gd name="T1" fmla="*/ 155 h 155"/>
                <a:gd name="T2" fmla="*/ 170 w 188"/>
                <a:gd name="T3" fmla="*/ 148 h 155"/>
                <a:gd name="T4" fmla="*/ 11 w 188"/>
                <a:gd name="T5" fmla="*/ 30 h 155"/>
                <a:gd name="T6" fmla="*/ 1 w 188"/>
                <a:gd name="T7" fmla="*/ 23 h 155"/>
                <a:gd name="T8" fmla="*/ 8 w 188"/>
                <a:gd name="T9" fmla="*/ 13 h 155"/>
                <a:gd name="T10" fmla="*/ 187 w 188"/>
                <a:gd name="T11" fmla="*/ 145 h 155"/>
                <a:gd name="T12" fmla="*/ 180 w 188"/>
                <a:gd name="T13" fmla="*/ 155 h 155"/>
                <a:gd name="T14" fmla="*/ 178 w 188"/>
                <a:gd name="T1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155">
                  <a:moveTo>
                    <a:pt x="178" y="155"/>
                  </a:moveTo>
                  <a:cubicBezTo>
                    <a:pt x="174" y="155"/>
                    <a:pt x="170" y="152"/>
                    <a:pt x="170" y="148"/>
                  </a:cubicBezTo>
                  <a:cubicBezTo>
                    <a:pt x="158" y="72"/>
                    <a:pt x="87" y="19"/>
                    <a:pt x="11" y="30"/>
                  </a:cubicBezTo>
                  <a:cubicBezTo>
                    <a:pt x="6" y="31"/>
                    <a:pt x="2" y="28"/>
                    <a:pt x="1" y="23"/>
                  </a:cubicBezTo>
                  <a:cubicBezTo>
                    <a:pt x="0" y="18"/>
                    <a:pt x="4" y="14"/>
                    <a:pt x="8" y="13"/>
                  </a:cubicBezTo>
                  <a:cubicBezTo>
                    <a:pt x="94" y="0"/>
                    <a:pt x="174" y="60"/>
                    <a:pt x="187" y="145"/>
                  </a:cubicBezTo>
                  <a:cubicBezTo>
                    <a:pt x="188" y="150"/>
                    <a:pt x="184" y="154"/>
                    <a:pt x="180" y="155"/>
                  </a:cubicBezTo>
                  <a:cubicBezTo>
                    <a:pt x="179" y="155"/>
                    <a:pt x="179" y="155"/>
                    <a:pt x="178" y="155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line"/>
            <p:cNvSpPr>
              <a:spLocks/>
            </p:cNvSpPr>
            <p:nvPr/>
          </p:nvSpPr>
          <p:spPr bwMode="auto">
            <a:xfrm>
              <a:off x="3730024" y="1178957"/>
              <a:ext cx="980702" cy="315334"/>
            </a:xfrm>
            <a:custGeom>
              <a:avLst/>
              <a:gdLst>
                <a:gd name="T0" fmla="*/ 139 w 318"/>
                <a:gd name="T1" fmla="*/ 102 h 102"/>
                <a:gd name="T2" fmla="*/ 4 w 318"/>
                <a:gd name="T3" fmla="*/ 55 h 102"/>
                <a:gd name="T4" fmla="*/ 3 w 318"/>
                <a:gd name="T5" fmla="*/ 43 h 102"/>
                <a:gd name="T6" fmla="*/ 15 w 318"/>
                <a:gd name="T7" fmla="*/ 42 h 102"/>
                <a:gd name="T8" fmla="*/ 166 w 318"/>
                <a:gd name="T9" fmla="*/ 83 h 102"/>
                <a:gd name="T10" fmla="*/ 302 w 318"/>
                <a:gd name="T11" fmla="*/ 5 h 102"/>
                <a:gd name="T12" fmla="*/ 314 w 318"/>
                <a:gd name="T13" fmla="*/ 3 h 102"/>
                <a:gd name="T14" fmla="*/ 315 w 318"/>
                <a:gd name="T15" fmla="*/ 15 h 102"/>
                <a:gd name="T16" fmla="*/ 168 w 318"/>
                <a:gd name="T17" fmla="*/ 100 h 102"/>
                <a:gd name="T18" fmla="*/ 139 w 318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102">
                  <a:moveTo>
                    <a:pt x="139" y="102"/>
                  </a:moveTo>
                  <a:cubicBezTo>
                    <a:pt x="90" y="102"/>
                    <a:pt x="43" y="86"/>
                    <a:pt x="4" y="55"/>
                  </a:cubicBezTo>
                  <a:cubicBezTo>
                    <a:pt x="0" y="53"/>
                    <a:pt x="0" y="47"/>
                    <a:pt x="3" y="43"/>
                  </a:cubicBezTo>
                  <a:cubicBezTo>
                    <a:pt x="5" y="40"/>
                    <a:pt x="11" y="39"/>
                    <a:pt x="15" y="42"/>
                  </a:cubicBezTo>
                  <a:cubicBezTo>
                    <a:pt x="58" y="75"/>
                    <a:pt x="112" y="90"/>
                    <a:pt x="166" y="83"/>
                  </a:cubicBezTo>
                  <a:cubicBezTo>
                    <a:pt x="220" y="76"/>
                    <a:pt x="268" y="48"/>
                    <a:pt x="302" y="5"/>
                  </a:cubicBezTo>
                  <a:cubicBezTo>
                    <a:pt x="305" y="1"/>
                    <a:pt x="310" y="0"/>
                    <a:pt x="314" y="3"/>
                  </a:cubicBezTo>
                  <a:cubicBezTo>
                    <a:pt x="317" y="6"/>
                    <a:pt x="318" y="11"/>
                    <a:pt x="315" y="15"/>
                  </a:cubicBezTo>
                  <a:cubicBezTo>
                    <a:pt x="279" y="62"/>
                    <a:pt x="227" y="92"/>
                    <a:pt x="168" y="100"/>
                  </a:cubicBezTo>
                  <a:cubicBezTo>
                    <a:pt x="158" y="101"/>
                    <a:pt x="149" y="102"/>
                    <a:pt x="139" y="102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line"/>
            <p:cNvSpPr>
              <a:spLocks/>
            </p:cNvSpPr>
            <p:nvPr/>
          </p:nvSpPr>
          <p:spPr bwMode="auto">
            <a:xfrm>
              <a:off x="3081016" y="3188642"/>
              <a:ext cx="496387" cy="354562"/>
            </a:xfrm>
            <a:custGeom>
              <a:avLst/>
              <a:gdLst>
                <a:gd name="T0" fmla="*/ 9 w 161"/>
                <a:gd name="T1" fmla="*/ 115 h 115"/>
                <a:gd name="T2" fmla="*/ 7 w 161"/>
                <a:gd name="T3" fmla="*/ 115 h 115"/>
                <a:gd name="T4" fmla="*/ 1 w 161"/>
                <a:gd name="T5" fmla="*/ 104 h 115"/>
                <a:gd name="T6" fmla="*/ 154 w 161"/>
                <a:gd name="T7" fmla="*/ 18 h 115"/>
                <a:gd name="T8" fmla="*/ 160 w 161"/>
                <a:gd name="T9" fmla="*/ 29 h 115"/>
                <a:gd name="T10" fmla="*/ 149 w 161"/>
                <a:gd name="T11" fmla="*/ 35 h 115"/>
                <a:gd name="T12" fmla="*/ 68 w 161"/>
                <a:gd name="T13" fmla="*/ 45 h 115"/>
                <a:gd name="T14" fmla="*/ 18 w 161"/>
                <a:gd name="T15" fmla="*/ 109 h 115"/>
                <a:gd name="T16" fmla="*/ 9 w 161"/>
                <a:gd name="T1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115">
                  <a:moveTo>
                    <a:pt x="9" y="115"/>
                  </a:moveTo>
                  <a:cubicBezTo>
                    <a:pt x="9" y="115"/>
                    <a:pt x="8" y="115"/>
                    <a:pt x="7" y="115"/>
                  </a:cubicBezTo>
                  <a:cubicBezTo>
                    <a:pt x="2" y="114"/>
                    <a:pt x="0" y="109"/>
                    <a:pt x="1" y="104"/>
                  </a:cubicBezTo>
                  <a:cubicBezTo>
                    <a:pt x="20" y="38"/>
                    <a:pt x="88" y="0"/>
                    <a:pt x="154" y="18"/>
                  </a:cubicBezTo>
                  <a:cubicBezTo>
                    <a:pt x="159" y="20"/>
                    <a:pt x="161" y="24"/>
                    <a:pt x="160" y="29"/>
                  </a:cubicBezTo>
                  <a:cubicBezTo>
                    <a:pt x="159" y="33"/>
                    <a:pt x="154" y="36"/>
                    <a:pt x="149" y="35"/>
                  </a:cubicBezTo>
                  <a:cubicBezTo>
                    <a:pt x="122" y="27"/>
                    <a:pt x="93" y="31"/>
                    <a:pt x="68" y="45"/>
                  </a:cubicBezTo>
                  <a:cubicBezTo>
                    <a:pt x="43" y="59"/>
                    <a:pt x="25" y="81"/>
                    <a:pt x="18" y="109"/>
                  </a:cubicBezTo>
                  <a:cubicBezTo>
                    <a:pt x="17" y="113"/>
                    <a:pt x="13" y="115"/>
                    <a:pt x="9" y="115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" name="circle"/>
          <p:cNvSpPr>
            <a:spLocks noChangeArrowheads="1"/>
          </p:cNvSpPr>
          <p:nvPr/>
        </p:nvSpPr>
        <p:spPr bwMode="auto">
          <a:xfrm>
            <a:off x="4263465" y="477851"/>
            <a:ext cx="924878" cy="924878"/>
          </a:xfrm>
          <a:prstGeom prst="ellipse">
            <a:avLst/>
          </a:prstGeom>
          <a:solidFill>
            <a:schemeClr val="accent6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circle"/>
          <p:cNvSpPr>
            <a:spLocks noChangeArrowheads="1"/>
          </p:cNvSpPr>
          <p:nvPr/>
        </p:nvSpPr>
        <p:spPr bwMode="auto">
          <a:xfrm>
            <a:off x="5693782" y="1666764"/>
            <a:ext cx="840387" cy="838877"/>
          </a:xfrm>
          <a:prstGeom prst="ellipse">
            <a:avLst/>
          </a:prstGeom>
          <a:solidFill>
            <a:schemeClr val="accent6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circle"/>
          <p:cNvSpPr>
            <a:spLocks noChangeArrowheads="1"/>
          </p:cNvSpPr>
          <p:nvPr/>
        </p:nvSpPr>
        <p:spPr bwMode="auto">
          <a:xfrm>
            <a:off x="2941781" y="1550589"/>
            <a:ext cx="911299" cy="911299"/>
          </a:xfrm>
          <a:prstGeom prst="ellipse">
            <a:avLst/>
          </a:prstGeom>
          <a:solidFill>
            <a:schemeClr val="accent6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circle"/>
          <p:cNvSpPr>
            <a:spLocks noChangeArrowheads="1"/>
          </p:cNvSpPr>
          <p:nvPr/>
        </p:nvSpPr>
        <p:spPr bwMode="auto">
          <a:xfrm>
            <a:off x="3201289" y="2881327"/>
            <a:ext cx="663860" cy="665369"/>
          </a:xfrm>
          <a:prstGeom prst="ellipse">
            <a:avLst/>
          </a:prstGeom>
          <a:solidFill>
            <a:schemeClr val="accent6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circle"/>
          <p:cNvSpPr>
            <a:spLocks noChangeArrowheads="1"/>
          </p:cNvSpPr>
          <p:nvPr/>
        </p:nvSpPr>
        <p:spPr bwMode="auto">
          <a:xfrm>
            <a:off x="5268307" y="3220800"/>
            <a:ext cx="639720" cy="641229"/>
          </a:xfrm>
          <a:prstGeom prst="ellipse">
            <a:avLst/>
          </a:prstGeom>
          <a:solidFill>
            <a:schemeClr val="accent6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circle"/>
          <p:cNvSpPr>
            <a:spLocks noChangeArrowheads="1"/>
          </p:cNvSpPr>
          <p:nvPr/>
        </p:nvSpPr>
        <p:spPr bwMode="auto">
          <a:xfrm>
            <a:off x="3667501" y="2286870"/>
            <a:ext cx="694035" cy="695545"/>
          </a:xfrm>
          <a:prstGeom prst="ellipse">
            <a:avLst/>
          </a:prstGeom>
          <a:solidFill>
            <a:schemeClr val="accent6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circle"/>
          <p:cNvSpPr>
            <a:spLocks noChangeArrowheads="1"/>
          </p:cNvSpPr>
          <p:nvPr/>
        </p:nvSpPr>
        <p:spPr bwMode="auto">
          <a:xfrm>
            <a:off x="3552833" y="909359"/>
            <a:ext cx="675930" cy="674422"/>
          </a:xfrm>
          <a:prstGeom prst="ellipse">
            <a:avLst/>
          </a:prstGeom>
          <a:solidFill>
            <a:schemeClr val="accent6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circle"/>
          <p:cNvSpPr>
            <a:spLocks noChangeArrowheads="1"/>
          </p:cNvSpPr>
          <p:nvPr/>
        </p:nvSpPr>
        <p:spPr bwMode="auto">
          <a:xfrm>
            <a:off x="5257982" y="841465"/>
            <a:ext cx="820772" cy="819264"/>
          </a:xfrm>
          <a:prstGeom prst="ellipse">
            <a:avLst/>
          </a:prstGeom>
          <a:solidFill>
            <a:schemeClr val="accent6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circle"/>
          <p:cNvSpPr>
            <a:spLocks noChangeArrowheads="1"/>
          </p:cNvSpPr>
          <p:nvPr/>
        </p:nvSpPr>
        <p:spPr bwMode="auto">
          <a:xfrm>
            <a:off x="3776133" y="3416940"/>
            <a:ext cx="564281" cy="564281"/>
          </a:xfrm>
          <a:prstGeom prst="ellipse">
            <a:avLst/>
          </a:prstGeom>
          <a:solidFill>
            <a:schemeClr val="accent6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00" name="letter"/>
          <p:cNvGrpSpPr/>
          <p:nvPr/>
        </p:nvGrpSpPr>
        <p:grpSpPr>
          <a:xfrm>
            <a:off x="4577289" y="714728"/>
            <a:ext cx="312317" cy="440562"/>
            <a:chOff x="3598524" y="445693"/>
            <a:chExt cx="312317" cy="440562"/>
          </a:xfrm>
        </p:grpSpPr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3805227" y="445693"/>
              <a:ext cx="105614" cy="24140"/>
            </a:xfrm>
            <a:custGeom>
              <a:avLst/>
              <a:gdLst>
                <a:gd name="T0" fmla="*/ 30 w 34"/>
                <a:gd name="T1" fmla="*/ 8 h 8"/>
                <a:gd name="T2" fmla="*/ 4 w 34"/>
                <a:gd name="T3" fmla="*/ 8 h 8"/>
                <a:gd name="T4" fmla="*/ 0 w 34"/>
                <a:gd name="T5" fmla="*/ 4 h 8"/>
                <a:gd name="T6" fmla="*/ 4 w 34"/>
                <a:gd name="T7" fmla="*/ 0 h 8"/>
                <a:gd name="T8" fmla="*/ 30 w 34"/>
                <a:gd name="T9" fmla="*/ 0 h 8"/>
                <a:gd name="T10" fmla="*/ 34 w 34"/>
                <a:gd name="T11" fmla="*/ 4 h 8"/>
                <a:gd name="T12" fmla="*/ 30 w 3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">
                  <a:moveTo>
                    <a:pt x="3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2"/>
                    <a:pt x="34" y="4"/>
                  </a:cubicBezTo>
                  <a:cubicBezTo>
                    <a:pt x="34" y="6"/>
                    <a:pt x="32" y="8"/>
                    <a:pt x="30" y="8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3598524" y="504535"/>
              <a:ext cx="312316" cy="27158"/>
            </a:xfrm>
            <a:custGeom>
              <a:avLst/>
              <a:gdLst>
                <a:gd name="T0" fmla="*/ 97 w 101"/>
                <a:gd name="T1" fmla="*/ 9 h 9"/>
                <a:gd name="T2" fmla="*/ 4 w 101"/>
                <a:gd name="T3" fmla="*/ 9 h 9"/>
                <a:gd name="T4" fmla="*/ 0 w 101"/>
                <a:gd name="T5" fmla="*/ 5 h 9"/>
                <a:gd name="T6" fmla="*/ 4 w 101"/>
                <a:gd name="T7" fmla="*/ 0 h 9"/>
                <a:gd name="T8" fmla="*/ 97 w 101"/>
                <a:gd name="T9" fmla="*/ 0 h 9"/>
                <a:gd name="T10" fmla="*/ 101 w 101"/>
                <a:gd name="T11" fmla="*/ 5 h 9"/>
                <a:gd name="T12" fmla="*/ 97 w 101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9">
                  <a:moveTo>
                    <a:pt x="97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9" y="0"/>
                    <a:pt x="101" y="2"/>
                    <a:pt x="101" y="5"/>
                  </a:cubicBezTo>
                  <a:cubicBezTo>
                    <a:pt x="101" y="7"/>
                    <a:pt x="99" y="9"/>
                    <a:pt x="97" y="9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3598524" y="566395"/>
              <a:ext cx="312316" cy="24140"/>
            </a:xfrm>
            <a:custGeom>
              <a:avLst/>
              <a:gdLst>
                <a:gd name="T0" fmla="*/ 97 w 101"/>
                <a:gd name="T1" fmla="*/ 8 h 8"/>
                <a:gd name="T2" fmla="*/ 4 w 101"/>
                <a:gd name="T3" fmla="*/ 8 h 8"/>
                <a:gd name="T4" fmla="*/ 0 w 101"/>
                <a:gd name="T5" fmla="*/ 4 h 8"/>
                <a:gd name="T6" fmla="*/ 4 w 101"/>
                <a:gd name="T7" fmla="*/ 0 h 8"/>
                <a:gd name="T8" fmla="*/ 97 w 101"/>
                <a:gd name="T9" fmla="*/ 0 h 8"/>
                <a:gd name="T10" fmla="*/ 101 w 101"/>
                <a:gd name="T11" fmla="*/ 4 h 8"/>
                <a:gd name="T12" fmla="*/ 97 w 10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8">
                  <a:moveTo>
                    <a:pt x="9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9" y="0"/>
                    <a:pt x="101" y="2"/>
                    <a:pt x="101" y="4"/>
                  </a:cubicBezTo>
                  <a:cubicBezTo>
                    <a:pt x="101" y="6"/>
                    <a:pt x="99" y="8"/>
                    <a:pt x="97" y="8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3598524" y="741413"/>
              <a:ext cx="312316" cy="25650"/>
            </a:xfrm>
            <a:custGeom>
              <a:avLst/>
              <a:gdLst>
                <a:gd name="T0" fmla="*/ 97 w 101"/>
                <a:gd name="T1" fmla="*/ 8 h 8"/>
                <a:gd name="T2" fmla="*/ 4 w 101"/>
                <a:gd name="T3" fmla="*/ 8 h 8"/>
                <a:gd name="T4" fmla="*/ 0 w 101"/>
                <a:gd name="T5" fmla="*/ 4 h 8"/>
                <a:gd name="T6" fmla="*/ 4 w 101"/>
                <a:gd name="T7" fmla="*/ 0 h 8"/>
                <a:gd name="T8" fmla="*/ 97 w 101"/>
                <a:gd name="T9" fmla="*/ 0 h 8"/>
                <a:gd name="T10" fmla="*/ 101 w 101"/>
                <a:gd name="T11" fmla="*/ 4 h 8"/>
                <a:gd name="T12" fmla="*/ 97 w 10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8">
                  <a:moveTo>
                    <a:pt x="9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9" y="0"/>
                    <a:pt x="101" y="2"/>
                    <a:pt x="101" y="4"/>
                  </a:cubicBezTo>
                  <a:cubicBezTo>
                    <a:pt x="101" y="6"/>
                    <a:pt x="99" y="8"/>
                    <a:pt x="97" y="8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3598524" y="679553"/>
              <a:ext cx="312316" cy="28667"/>
            </a:xfrm>
            <a:custGeom>
              <a:avLst/>
              <a:gdLst>
                <a:gd name="T0" fmla="*/ 97 w 101"/>
                <a:gd name="T1" fmla="*/ 9 h 9"/>
                <a:gd name="T2" fmla="*/ 4 w 101"/>
                <a:gd name="T3" fmla="*/ 9 h 9"/>
                <a:gd name="T4" fmla="*/ 0 w 101"/>
                <a:gd name="T5" fmla="*/ 5 h 9"/>
                <a:gd name="T6" fmla="*/ 4 w 101"/>
                <a:gd name="T7" fmla="*/ 0 h 9"/>
                <a:gd name="T8" fmla="*/ 97 w 101"/>
                <a:gd name="T9" fmla="*/ 0 h 9"/>
                <a:gd name="T10" fmla="*/ 101 w 101"/>
                <a:gd name="T11" fmla="*/ 5 h 9"/>
                <a:gd name="T12" fmla="*/ 97 w 101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9">
                  <a:moveTo>
                    <a:pt x="97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9" y="0"/>
                    <a:pt x="101" y="2"/>
                    <a:pt x="101" y="5"/>
                  </a:cubicBezTo>
                  <a:cubicBezTo>
                    <a:pt x="101" y="7"/>
                    <a:pt x="99" y="9"/>
                    <a:pt x="97" y="9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3598524" y="803272"/>
              <a:ext cx="312316" cy="24140"/>
            </a:xfrm>
            <a:custGeom>
              <a:avLst/>
              <a:gdLst>
                <a:gd name="T0" fmla="*/ 97 w 101"/>
                <a:gd name="T1" fmla="*/ 8 h 8"/>
                <a:gd name="T2" fmla="*/ 4 w 101"/>
                <a:gd name="T3" fmla="*/ 8 h 8"/>
                <a:gd name="T4" fmla="*/ 0 w 101"/>
                <a:gd name="T5" fmla="*/ 4 h 8"/>
                <a:gd name="T6" fmla="*/ 4 w 101"/>
                <a:gd name="T7" fmla="*/ 0 h 8"/>
                <a:gd name="T8" fmla="*/ 97 w 101"/>
                <a:gd name="T9" fmla="*/ 0 h 8"/>
                <a:gd name="T10" fmla="*/ 101 w 101"/>
                <a:gd name="T11" fmla="*/ 4 h 8"/>
                <a:gd name="T12" fmla="*/ 97 w 10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8">
                  <a:moveTo>
                    <a:pt x="9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9" y="0"/>
                    <a:pt x="101" y="1"/>
                    <a:pt x="101" y="4"/>
                  </a:cubicBezTo>
                  <a:cubicBezTo>
                    <a:pt x="101" y="6"/>
                    <a:pt x="99" y="8"/>
                    <a:pt x="97" y="8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3598524" y="622219"/>
              <a:ext cx="312316" cy="30175"/>
            </a:xfrm>
            <a:custGeom>
              <a:avLst/>
              <a:gdLst>
                <a:gd name="T0" fmla="*/ 97 w 101"/>
                <a:gd name="T1" fmla="*/ 10 h 10"/>
                <a:gd name="T2" fmla="*/ 97 w 101"/>
                <a:gd name="T3" fmla="*/ 10 h 10"/>
                <a:gd name="T4" fmla="*/ 4 w 101"/>
                <a:gd name="T5" fmla="*/ 8 h 10"/>
                <a:gd name="T6" fmla="*/ 0 w 101"/>
                <a:gd name="T7" fmla="*/ 4 h 10"/>
                <a:gd name="T8" fmla="*/ 4 w 101"/>
                <a:gd name="T9" fmla="*/ 0 h 10"/>
                <a:gd name="T10" fmla="*/ 4 w 101"/>
                <a:gd name="T11" fmla="*/ 0 h 10"/>
                <a:gd name="T12" fmla="*/ 97 w 101"/>
                <a:gd name="T13" fmla="*/ 2 h 10"/>
                <a:gd name="T14" fmla="*/ 101 w 101"/>
                <a:gd name="T15" fmla="*/ 6 h 10"/>
                <a:gd name="T16" fmla="*/ 97 w 101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0">
                  <a:moveTo>
                    <a:pt x="97" y="10"/>
                  </a:moveTo>
                  <a:cubicBezTo>
                    <a:pt x="97" y="10"/>
                    <a:pt x="97" y="10"/>
                    <a:pt x="97" y="1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9" y="2"/>
                    <a:pt x="101" y="3"/>
                    <a:pt x="101" y="6"/>
                  </a:cubicBezTo>
                  <a:cubicBezTo>
                    <a:pt x="101" y="8"/>
                    <a:pt x="99" y="10"/>
                    <a:pt x="97" y="10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3604559" y="853062"/>
              <a:ext cx="108632" cy="33193"/>
            </a:xfrm>
            <a:custGeom>
              <a:avLst/>
              <a:gdLst>
                <a:gd name="T0" fmla="*/ 0 w 35"/>
                <a:gd name="T1" fmla="*/ 11 h 11"/>
                <a:gd name="T2" fmla="*/ 0 w 35"/>
                <a:gd name="T3" fmla="*/ 10 h 11"/>
                <a:gd name="T4" fmla="*/ 0 w 35"/>
                <a:gd name="T5" fmla="*/ 10 h 11"/>
                <a:gd name="T6" fmla="*/ 11 w 35"/>
                <a:gd name="T7" fmla="*/ 0 h 11"/>
                <a:gd name="T8" fmla="*/ 12 w 35"/>
                <a:gd name="T9" fmla="*/ 0 h 11"/>
                <a:gd name="T10" fmla="*/ 13 w 35"/>
                <a:gd name="T11" fmla="*/ 1 h 11"/>
                <a:gd name="T12" fmla="*/ 13 w 35"/>
                <a:gd name="T13" fmla="*/ 8 h 11"/>
                <a:gd name="T14" fmla="*/ 16 w 35"/>
                <a:gd name="T15" fmla="*/ 6 h 11"/>
                <a:gd name="T16" fmla="*/ 19 w 35"/>
                <a:gd name="T17" fmla="*/ 4 h 11"/>
                <a:gd name="T18" fmla="*/ 20 w 35"/>
                <a:gd name="T19" fmla="*/ 4 h 11"/>
                <a:gd name="T20" fmla="*/ 20 w 35"/>
                <a:gd name="T21" fmla="*/ 5 h 11"/>
                <a:gd name="T22" fmla="*/ 20 w 35"/>
                <a:gd name="T23" fmla="*/ 6 h 11"/>
                <a:gd name="T24" fmla="*/ 23 w 35"/>
                <a:gd name="T25" fmla="*/ 4 h 11"/>
                <a:gd name="T26" fmla="*/ 24 w 35"/>
                <a:gd name="T27" fmla="*/ 4 h 11"/>
                <a:gd name="T28" fmla="*/ 29 w 35"/>
                <a:gd name="T29" fmla="*/ 7 h 11"/>
                <a:gd name="T30" fmla="*/ 30 w 35"/>
                <a:gd name="T31" fmla="*/ 6 h 11"/>
                <a:gd name="T32" fmla="*/ 31 w 35"/>
                <a:gd name="T33" fmla="*/ 6 h 11"/>
                <a:gd name="T34" fmla="*/ 35 w 35"/>
                <a:gd name="T35" fmla="*/ 6 h 11"/>
                <a:gd name="T36" fmla="*/ 35 w 35"/>
                <a:gd name="T37" fmla="*/ 6 h 11"/>
                <a:gd name="T38" fmla="*/ 35 w 35"/>
                <a:gd name="T39" fmla="*/ 7 h 11"/>
                <a:gd name="T40" fmla="*/ 31 w 35"/>
                <a:gd name="T41" fmla="*/ 7 h 11"/>
                <a:gd name="T42" fmla="*/ 29 w 35"/>
                <a:gd name="T43" fmla="*/ 9 h 11"/>
                <a:gd name="T44" fmla="*/ 23 w 35"/>
                <a:gd name="T45" fmla="*/ 6 h 11"/>
                <a:gd name="T46" fmla="*/ 19 w 35"/>
                <a:gd name="T47" fmla="*/ 7 h 11"/>
                <a:gd name="T48" fmla="*/ 18 w 35"/>
                <a:gd name="T49" fmla="*/ 6 h 11"/>
                <a:gd name="T50" fmla="*/ 17 w 35"/>
                <a:gd name="T51" fmla="*/ 7 h 11"/>
                <a:gd name="T52" fmla="*/ 11 w 35"/>
                <a:gd name="T53" fmla="*/ 9 h 11"/>
                <a:gd name="T54" fmla="*/ 11 w 35"/>
                <a:gd name="T55" fmla="*/ 8 h 11"/>
                <a:gd name="T56" fmla="*/ 11 w 35"/>
                <a:gd name="T57" fmla="*/ 3 h 11"/>
                <a:gd name="T58" fmla="*/ 0 w 35"/>
                <a:gd name="T5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" h="11">
                  <a:moveTo>
                    <a:pt x="0" y="11"/>
                  </a:moveTo>
                  <a:cubicBezTo>
                    <a:pt x="0" y="11"/>
                    <a:pt x="0" y="11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0"/>
                    <a:pt x="9" y="4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5" y="7"/>
                    <a:pt x="16" y="6"/>
                  </a:cubicBezTo>
                  <a:cubicBezTo>
                    <a:pt x="17" y="5"/>
                    <a:pt x="18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5"/>
                    <a:pt x="20" y="5"/>
                  </a:cubicBezTo>
                  <a:cubicBezTo>
                    <a:pt x="20" y="5"/>
                    <a:pt x="20" y="6"/>
                    <a:pt x="20" y="6"/>
                  </a:cubicBezTo>
                  <a:cubicBezTo>
                    <a:pt x="20" y="6"/>
                    <a:pt x="22" y="5"/>
                    <a:pt x="23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5" y="5"/>
                    <a:pt x="27" y="8"/>
                    <a:pt x="29" y="7"/>
                  </a:cubicBezTo>
                  <a:cubicBezTo>
                    <a:pt x="29" y="7"/>
                    <a:pt x="30" y="7"/>
                    <a:pt x="30" y="6"/>
                  </a:cubicBezTo>
                  <a:cubicBezTo>
                    <a:pt x="30" y="6"/>
                    <a:pt x="30" y="6"/>
                    <a:pt x="31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0" y="9"/>
                    <a:pt x="29" y="9"/>
                  </a:cubicBezTo>
                  <a:cubicBezTo>
                    <a:pt x="27" y="9"/>
                    <a:pt x="25" y="7"/>
                    <a:pt x="23" y="6"/>
                  </a:cubicBezTo>
                  <a:cubicBezTo>
                    <a:pt x="22" y="7"/>
                    <a:pt x="20" y="8"/>
                    <a:pt x="19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8" y="6"/>
                    <a:pt x="17" y="7"/>
                    <a:pt x="17" y="7"/>
                  </a:cubicBezTo>
                  <a:cubicBezTo>
                    <a:pt x="15" y="9"/>
                    <a:pt x="13" y="11"/>
                    <a:pt x="11" y="9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8" y="7"/>
                    <a:pt x="2" y="11"/>
                    <a:pt x="0" y="11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6" name="smart phone"/>
          <p:cNvGrpSpPr/>
          <p:nvPr/>
        </p:nvGrpSpPr>
        <p:grpSpPr>
          <a:xfrm>
            <a:off x="3392903" y="2967326"/>
            <a:ext cx="280632" cy="493369"/>
            <a:chOff x="2414138" y="2698290"/>
            <a:chExt cx="280632" cy="493369"/>
          </a:xfrm>
        </p:grpSpPr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2420173" y="2704325"/>
              <a:ext cx="268561" cy="481299"/>
            </a:xfrm>
            <a:custGeom>
              <a:avLst/>
              <a:gdLst>
                <a:gd name="T0" fmla="*/ 87 w 87"/>
                <a:gd name="T1" fmla="*/ 142 h 156"/>
                <a:gd name="T2" fmla="*/ 73 w 87"/>
                <a:gd name="T3" fmla="*/ 156 h 156"/>
                <a:gd name="T4" fmla="*/ 13 w 87"/>
                <a:gd name="T5" fmla="*/ 156 h 156"/>
                <a:gd name="T6" fmla="*/ 0 w 87"/>
                <a:gd name="T7" fmla="*/ 142 h 156"/>
                <a:gd name="T8" fmla="*/ 0 w 87"/>
                <a:gd name="T9" fmla="*/ 13 h 156"/>
                <a:gd name="T10" fmla="*/ 13 w 87"/>
                <a:gd name="T11" fmla="*/ 0 h 156"/>
                <a:gd name="T12" fmla="*/ 73 w 87"/>
                <a:gd name="T13" fmla="*/ 0 h 156"/>
                <a:gd name="T14" fmla="*/ 87 w 87"/>
                <a:gd name="T15" fmla="*/ 13 h 156"/>
                <a:gd name="T16" fmla="*/ 87 w 87"/>
                <a:gd name="T17" fmla="*/ 142 h 156"/>
                <a:gd name="T18" fmla="*/ 87 w 87"/>
                <a:gd name="T19" fmla="*/ 14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156">
                  <a:moveTo>
                    <a:pt x="87" y="142"/>
                  </a:moveTo>
                  <a:cubicBezTo>
                    <a:pt x="87" y="149"/>
                    <a:pt x="80" y="156"/>
                    <a:pt x="73" y="156"/>
                  </a:cubicBezTo>
                  <a:cubicBezTo>
                    <a:pt x="13" y="156"/>
                    <a:pt x="13" y="156"/>
                    <a:pt x="13" y="156"/>
                  </a:cubicBezTo>
                  <a:cubicBezTo>
                    <a:pt x="7" y="156"/>
                    <a:pt x="0" y="149"/>
                    <a:pt x="0" y="14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7" y="0"/>
                    <a:pt x="1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0" y="0"/>
                    <a:pt x="87" y="5"/>
                    <a:pt x="87" y="13"/>
                  </a:cubicBezTo>
                  <a:cubicBezTo>
                    <a:pt x="87" y="142"/>
                    <a:pt x="87" y="142"/>
                    <a:pt x="87" y="142"/>
                  </a:cubicBezTo>
                  <a:cubicBezTo>
                    <a:pt x="87" y="142"/>
                    <a:pt x="87" y="142"/>
                    <a:pt x="87" y="142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84"/>
            <p:cNvSpPr>
              <a:spLocks noEditPoints="1"/>
            </p:cNvSpPr>
            <p:nvPr/>
          </p:nvSpPr>
          <p:spPr bwMode="auto">
            <a:xfrm>
              <a:off x="2414138" y="2698290"/>
              <a:ext cx="280632" cy="493369"/>
            </a:xfrm>
            <a:custGeom>
              <a:avLst/>
              <a:gdLst>
                <a:gd name="T0" fmla="*/ 75 w 91"/>
                <a:gd name="T1" fmla="*/ 160 h 160"/>
                <a:gd name="T2" fmla="*/ 15 w 91"/>
                <a:gd name="T3" fmla="*/ 160 h 160"/>
                <a:gd name="T4" fmla="*/ 0 w 91"/>
                <a:gd name="T5" fmla="*/ 144 h 160"/>
                <a:gd name="T6" fmla="*/ 0 w 91"/>
                <a:gd name="T7" fmla="*/ 15 h 160"/>
                <a:gd name="T8" fmla="*/ 15 w 91"/>
                <a:gd name="T9" fmla="*/ 0 h 160"/>
                <a:gd name="T10" fmla="*/ 75 w 91"/>
                <a:gd name="T11" fmla="*/ 0 h 160"/>
                <a:gd name="T12" fmla="*/ 91 w 91"/>
                <a:gd name="T13" fmla="*/ 15 h 160"/>
                <a:gd name="T14" fmla="*/ 91 w 91"/>
                <a:gd name="T15" fmla="*/ 144 h 160"/>
                <a:gd name="T16" fmla="*/ 75 w 91"/>
                <a:gd name="T17" fmla="*/ 160 h 160"/>
                <a:gd name="T18" fmla="*/ 15 w 91"/>
                <a:gd name="T19" fmla="*/ 4 h 160"/>
                <a:gd name="T20" fmla="*/ 4 w 91"/>
                <a:gd name="T21" fmla="*/ 15 h 160"/>
                <a:gd name="T22" fmla="*/ 4 w 91"/>
                <a:gd name="T23" fmla="*/ 144 h 160"/>
                <a:gd name="T24" fmla="*/ 15 w 91"/>
                <a:gd name="T25" fmla="*/ 156 h 160"/>
                <a:gd name="T26" fmla="*/ 75 w 91"/>
                <a:gd name="T27" fmla="*/ 156 h 160"/>
                <a:gd name="T28" fmla="*/ 86 w 91"/>
                <a:gd name="T29" fmla="*/ 144 h 160"/>
                <a:gd name="T30" fmla="*/ 86 w 91"/>
                <a:gd name="T31" fmla="*/ 15 h 160"/>
                <a:gd name="T32" fmla="*/ 75 w 91"/>
                <a:gd name="T33" fmla="*/ 4 h 160"/>
                <a:gd name="T34" fmla="*/ 15 w 91"/>
                <a:gd name="T35" fmla="*/ 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0">
                  <a:moveTo>
                    <a:pt x="75" y="160"/>
                  </a:moveTo>
                  <a:cubicBezTo>
                    <a:pt x="15" y="160"/>
                    <a:pt x="15" y="160"/>
                    <a:pt x="15" y="160"/>
                  </a:cubicBezTo>
                  <a:cubicBezTo>
                    <a:pt x="8" y="160"/>
                    <a:pt x="0" y="152"/>
                    <a:pt x="0" y="14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8" y="0"/>
                    <a:pt x="1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3" y="0"/>
                    <a:pt x="91" y="6"/>
                    <a:pt x="91" y="15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91" y="152"/>
                    <a:pt x="83" y="160"/>
                    <a:pt x="75" y="160"/>
                  </a:cubicBezTo>
                  <a:close/>
                  <a:moveTo>
                    <a:pt x="15" y="4"/>
                  </a:moveTo>
                  <a:cubicBezTo>
                    <a:pt x="10" y="4"/>
                    <a:pt x="4" y="8"/>
                    <a:pt x="4" y="15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4" y="150"/>
                    <a:pt x="10" y="156"/>
                    <a:pt x="15" y="156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81" y="156"/>
                    <a:pt x="86" y="150"/>
                    <a:pt x="86" y="144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8"/>
                    <a:pt x="81" y="4"/>
                    <a:pt x="75" y="4"/>
                  </a:cubicBezTo>
                  <a:lnTo>
                    <a:pt x="15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2460910" y="2760150"/>
              <a:ext cx="187088" cy="324387"/>
            </a:xfrm>
            <a:custGeom>
              <a:avLst/>
              <a:gdLst>
                <a:gd name="T0" fmla="*/ 0 w 124"/>
                <a:gd name="T1" fmla="*/ 0 h 215"/>
                <a:gd name="T2" fmla="*/ 124 w 124"/>
                <a:gd name="T3" fmla="*/ 0 h 215"/>
                <a:gd name="T4" fmla="*/ 124 w 124"/>
                <a:gd name="T5" fmla="*/ 215 h 215"/>
                <a:gd name="T6" fmla="*/ 0 w 124"/>
                <a:gd name="T7" fmla="*/ 215 h 215"/>
                <a:gd name="T8" fmla="*/ 0 w 124"/>
                <a:gd name="T9" fmla="*/ 0 h 215"/>
                <a:gd name="T10" fmla="*/ 0 w 124"/>
                <a:gd name="T1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215">
                  <a:moveTo>
                    <a:pt x="0" y="0"/>
                  </a:moveTo>
                  <a:lnTo>
                    <a:pt x="124" y="0"/>
                  </a:lnTo>
                  <a:lnTo>
                    <a:pt x="124" y="215"/>
                  </a:lnTo>
                  <a:lnTo>
                    <a:pt x="0" y="2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86"/>
            <p:cNvSpPr>
              <a:spLocks noEditPoints="1"/>
            </p:cNvSpPr>
            <p:nvPr/>
          </p:nvSpPr>
          <p:spPr bwMode="auto">
            <a:xfrm>
              <a:off x="2454875" y="2754115"/>
              <a:ext cx="196140" cy="333439"/>
            </a:xfrm>
            <a:custGeom>
              <a:avLst/>
              <a:gdLst>
                <a:gd name="T0" fmla="*/ 63 w 64"/>
                <a:gd name="T1" fmla="*/ 108 h 108"/>
                <a:gd name="T2" fmla="*/ 2 w 64"/>
                <a:gd name="T3" fmla="*/ 108 h 108"/>
                <a:gd name="T4" fmla="*/ 0 w 64"/>
                <a:gd name="T5" fmla="*/ 107 h 108"/>
                <a:gd name="T6" fmla="*/ 0 w 64"/>
                <a:gd name="T7" fmla="*/ 2 h 108"/>
                <a:gd name="T8" fmla="*/ 2 w 64"/>
                <a:gd name="T9" fmla="*/ 0 h 108"/>
                <a:gd name="T10" fmla="*/ 63 w 64"/>
                <a:gd name="T11" fmla="*/ 0 h 108"/>
                <a:gd name="T12" fmla="*/ 64 w 64"/>
                <a:gd name="T13" fmla="*/ 2 h 108"/>
                <a:gd name="T14" fmla="*/ 64 w 64"/>
                <a:gd name="T15" fmla="*/ 107 h 108"/>
                <a:gd name="T16" fmla="*/ 63 w 64"/>
                <a:gd name="T17" fmla="*/ 108 h 108"/>
                <a:gd name="T18" fmla="*/ 3 w 64"/>
                <a:gd name="T19" fmla="*/ 105 h 108"/>
                <a:gd name="T20" fmla="*/ 62 w 64"/>
                <a:gd name="T21" fmla="*/ 105 h 108"/>
                <a:gd name="T22" fmla="*/ 62 w 64"/>
                <a:gd name="T23" fmla="*/ 3 h 108"/>
                <a:gd name="T24" fmla="*/ 3 w 64"/>
                <a:gd name="T25" fmla="*/ 3 h 108"/>
                <a:gd name="T26" fmla="*/ 3 w 64"/>
                <a:gd name="T27" fmla="*/ 10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8">
                  <a:moveTo>
                    <a:pt x="63" y="108"/>
                  </a:moveTo>
                  <a:cubicBezTo>
                    <a:pt x="2" y="108"/>
                    <a:pt x="2" y="108"/>
                    <a:pt x="2" y="108"/>
                  </a:cubicBezTo>
                  <a:cubicBezTo>
                    <a:pt x="1" y="108"/>
                    <a:pt x="0" y="107"/>
                    <a:pt x="0" y="10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4" y="0"/>
                    <a:pt x="64" y="1"/>
                    <a:pt x="64" y="2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4" y="107"/>
                    <a:pt x="64" y="108"/>
                    <a:pt x="63" y="108"/>
                  </a:cubicBezTo>
                  <a:close/>
                  <a:moveTo>
                    <a:pt x="3" y="105"/>
                  </a:moveTo>
                  <a:cubicBezTo>
                    <a:pt x="62" y="105"/>
                    <a:pt x="62" y="105"/>
                    <a:pt x="62" y="10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Oval 87"/>
            <p:cNvSpPr>
              <a:spLocks noChangeArrowheads="1"/>
            </p:cNvSpPr>
            <p:nvPr/>
          </p:nvSpPr>
          <p:spPr bwMode="auto">
            <a:xfrm>
              <a:off x="2531823" y="3105659"/>
              <a:ext cx="45263" cy="4979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12" name="your subtitle goes here"/>
          <p:cNvSpPr txBox="1"/>
          <p:nvPr/>
        </p:nvSpPr>
        <p:spPr>
          <a:xfrm>
            <a:off x="6910881" y="4593296"/>
            <a:ext cx="359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What are they?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10" name="tree"/>
          <p:cNvSpPr txBox="1"/>
          <p:nvPr/>
        </p:nvSpPr>
        <p:spPr>
          <a:xfrm>
            <a:off x="6910881" y="3005924"/>
            <a:ext cx="32522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5"/>
                </a:solidFill>
              </a:rPr>
              <a:t>Systems</a:t>
            </a:r>
            <a:endParaRPr lang="en-US" sz="6000" b="1" dirty="0">
              <a:solidFill>
                <a:schemeClr val="accent5"/>
              </a:solidFill>
            </a:endParaRPr>
          </a:p>
        </p:txBody>
      </p:sp>
      <p:sp>
        <p:nvSpPr>
          <p:cNvPr id="4" name="icon"/>
          <p:cNvSpPr txBox="1"/>
          <p:nvPr/>
        </p:nvSpPr>
        <p:spPr>
          <a:xfrm>
            <a:off x="6900722" y="1644350"/>
            <a:ext cx="3983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accent5"/>
                </a:solidFill>
              </a:rPr>
              <a:t>Digital </a:t>
            </a:r>
            <a:endParaRPr lang="en-US" sz="9600" b="1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666" y="968805"/>
            <a:ext cx="650687" cy="579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29" y="1704492"/>
            <a:ext cx="1329276" cy="508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903" y="528252"/>
            <a:ext cx="339768" cy="101046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877" y="3064169"/>
            <a:ext cx="755577" cy="720632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33" y="3460695"/>
            <a:ext cx="655239" cy="401334"/>
          </a:xfrm>
          <a:prstGeom prst="rect">
            <a:avLst/>
          </a:prstGeom>
        </p:spPr>
      </p:pic>
      <p:pic>
        <p:nvPicPr>
          <p:cNvPr id="54" name="Picture 4" descr="iPad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4" r="9414"/>
          <a:stretch/>
        </p:blipFill>
        <p:spPr bwMode="auto">
          <a:xfrm>
            <a:off x="4431373" y="628030"/>
            <a:ext cx="598504" cy="5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9" descr="Hand holding iPhon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16852" r="33124"/>
          <a:stretch/>
        </p:blipFill>
        <p:spPr bwMode="auto">
          <a:xfrm>
            <a:off x="5840859" y="1815770"/>
            <a:ext cx="547742" cy="51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iPod nano and headphones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0"/>
          <a:stretch/>
        </p:blipFill>
        <p:spPr bwMode="auto">
          <a:xfrm>
            <a:off x="3735179" y="2480300"/>
            <a:ext cx="558104" cy="32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5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7" grpId="0" animBg="1"/>
      <p:bldP spid="10" grpId="0" animBg="1"/>
      <p:bldP spid="11" grpId="0" animBg="1"/>
      <p:bldP spid="12" grpId="0" animBg="1"/>
      <p:bldP spid="14" grpId="0" animBg="1"/>
      <p:bldP spid="22" grpId="0" animBg="1"/>
      <p:bldP spid="26" grpId="0" animBg="1"/>
      <p:bldP spid="27" grpId="0" animBg="1"/>
      <p:bldP spid="29" grpId="0" animBg="1"/>
      <p:bldP spid="30" grpId="0" animBg="1"/>
      <p:bldP spid="112" grpId="0"/>
      <p:bldP spid="110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an illustration of a computer, including a keyboard, a monitor, mouse and a computer tower. A list of labels is to the left of the illustration: Monitor, Keyboard, Mouse, Computer tower, On/Off button, USB portal.&#10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767062"/>
            <a:ext cx="5958839" cy="595883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8140" y="1074420"/>
            <a:ext cx="1866900" cy="5486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 smtClean="0">
              <a:solidFill>
                <a:schemeClr val="tx1"/>
              </a:solidFill>
            </a:endParaRPr>
          </a:p>
          <a:p>
            <a:pPr algn="ctr"/>
            <a:endParaRPr lang="en-AU" dirty="0">
              <a:solidFill>
                <a:schemeClr val="tx1"/>
              </a:solidFill>
            </a:endParaRPr>
          </a:p>
          <a:p>
            <a:pPr algn="ctr"/>
            <a:r>
              <a:rPr lang="en-AU" dirty="0" smtClean="0">
                <a:solidFill>
                  <a:schemeClr val="tx1"/>
                </a:solidFill>
              </a:rPr>
              <a:t>Monitor</a:t>
            </a:r>
          </a:p>
          <a:p>
            <a:pPr algn="ctr"/>
            <a:endParaRPr lang="en-AU" dirty="0" smtClean="0">
              <a:solidFill>
                <a:schemeClr val="tx1"/>
              </a:solidFill>
            </a:endParaRPr>
          </a:p>
          <a:p>
            <a:pPr algn="ctr"/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866900" y="259080"/>
            <a:ext cx="643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Can you match the labels to this digital system?</a:t>
            </a:r>
            <a:endParaRPr lang="en-AU" dirty="0"/>
          </a:p>
        </p:txBody>
      </p:sp>
      <p:sp>
        <p:nvSpPr>
          <p:cNvPr id="7" name="Rounded Rectangle 6"/>
          <p:cNvSpPr/>
          <p:nvPr/>
        </p:nvSpPr>
        <p:spPr>
          <a:xfrm>
            <a:off x="358140" y="1775460"/>
            <a:ext cx="1866900" cy="5486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 smtClean="0">
              <a:solidFill>
                <a:schemeClr val="tx1"/>
              </a:solidFill>
            </a:endParaRPr>
          </a:p>
          <a:p>
            <a:pPr algn="ctr"/>
            <a:r>
              <a:rPr lang="en-AU" dirty="0" smtClean="0">
                <a:solidFill>
                  <a:schemeClr val="tx1"/>
                </a:solidFill>
              </a:rPr>
              <a:t>Keyboard</a:t>
            </a:r>
          </a:p>
          <a:p>
            <a:pPr algn="ctr"/>
            <a:endParaRPr lang="en-AU" dirty="0"/>
          </a:p>
        </p:txBody>
      </p:sp>
      <p:sp>
        <p:nvSpPr>
          <p:cNvPr id="8" name="Rounded Rectangle 7"/>
          <p:cNvSpPr/>
          <p:nvPr/>
        </p:nvSpPr>
        <p:spPr>
          <a:xfrm>
            <a:off x="358140" y="2583180"/>
            <a:ext cx="1866900" cy="5486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 smtClean="0">
              <a:solidFill>
                <a:schemeClr val="tx1"/>
              </a:solidFill>
            </a:endParaRPr>
          </a:p>
          <a:p>
            <a:pPr algn="ctr"/>
            <a:r>
              <a:rPr lang="en-AU" dirty="0" smtClean="0">
                <a:solidFill>
                  <a:schemeClr val="tx1"/>
                </a:solidFill>
              </a:rPr>
              <a:t>Mouse</a:t>
            </a:r>
          </a:p>
          <a:p>
            <a:pPr algn="ctr"/>
            <a:endParaRPr lang="en-AU" dirty="0"/>
          </a:p>
        </p:txBody>
      </p:sp>
      <p:sp>
        <p:nvSpPr>
          <p:cNvPr id="9" name="Rounded Rectangle 8"/>
          <p:cNvSpPr/>
          <p:nvPr/>
        </p:nvSpPr>
        <p:spPr>
          <a:xfrm>
            <a:off x="358140" y="3368040"/>
            <a:ext cx="1866900" cy="5486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 smtClean="0">
              <a:solidFill>
                <a:schemeClr val="tx1"/>
              </a:solidFill>
            </a:endParaRPr>
          </a:p>
          <a:p>
            <a:pPr algn="ctr"/>
            <a:r>
              <a:rPr lang="en-AU" dirty="0" smtClean="0">
                <a:solidFill>
                  <a:schemeClr val="tx1"/>
                </a:solidFill>
              </a:rPr>
              <a:t>Computer Tower</a:t>
            </a:r>
          </a:p>
          <a:p>
            <a:pPr algn="ctr"/>
            <a:endParaRPr lang="en-AU" dirty="0"/>
          </a:p>
        </p:txBody>
      </p:sp>
      <p:sp>
        <p:nvSpPr>
          <p:cNvPr id="10" name="Rounded Rectangle 9"/>
          <p:cNvSpPr/>
          <p:nvPr/>
        </p:nvSpPr>
        <p:spPr>
          <a:xfrm>
            <a:off x="358140" y="4123845"/>
            <a:ext cx="1866900" cy="5486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 smtClean="0">
              <a:solidFill>
                <a:schemeClr val="tx1"/>
              </a:solidFill>
            </a:endParaRPr>
          </a:p>
          <a:p>
            <a:pPr algn="ctr"/>
            <a:endParaRPr lang="en-AU" dirty="0">
              <a:solidFill>
                <a:schemeClr val="tx1"/>
              </a:solidFill>
            </a:endParaRPr>
          </a:p>
          <a:p>
            <a:pPr algn="ctr"/>
            <a:r>
              <a:rPr lang="en-AU" dirty="0" smtClean="0">
                <a:solidFill>
                  <a:schemeClr val="tx1"/>
                </a:solidFill>
              </a:rPr>
              <a:t>On/ Off Button</a:t>
            </a:r>
          </a:p>
          <a:p>
            <a:pPr algn="ctr"/>
            <a:endParaRPr lang="en-AU" dirty="0" smtClean="0">
              <a:solidFill>
                <a:schemeClr val="tx1"/>
              </a:solidFill>
            </a:endParaRPr>
          </a:p>
          <a:p>
            <a:pPr algn="ctr"/>
            <a:endParaRPr lang="en-AU" dirty="0" smtClean="0">
              <a:solidFill>
                <a:schemeClr val="tx1"/>
              </a:solidFill>
            </a:endParaRPr>
          </a:p>
          <a:p>
            <a:pPr algn="ctr"/>
            <a:endParaRPr lang="en-AU" dirty="0"/>
          </a:p>
        </p:txBody>
      </p:sp>
      <p:sp>
        <p:nvSpPr>
          <p:cNvPr id="11" name="Rounded Rectangle 10"/>
          <p:cNvSpPr/>
          <p:nvPr/>
        </p:nvSpPr>
        <p:spPr>
          <a:xfrm>
            <a:off x="358140" y="4833145"/>
            <a:ext cx="1866900" cy="5486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 smtClean="0">
              <a:solidFill>
                <a:schemeClr val="tx1"/>
              </a:solidFill>
            </a:endParaRPr>
          </a:p>
          <a:p>
            <a:pPr algn="ctr"/>
            <a:endParaRPr lang="en-AU" dirty="0">
              <a:solidFill>
                <a:schemeClr val="tx1"/>
              </a:solidFill>
            </a:endParaRPr>
          </a:p>
          <a:p>
            <a:pPr algn="ctr"/>
            <a:r>
              <a:rPr lang="en-AU" dirty="0" smtClean="0">
                <a:solidFill>
                  <a:schemeClr val="tx1"/>
                </a:solidFill>
              </a:rPr>
              <a:t>USB Portal</a:t>
            </a:r>
          </a:p>
          <a:p>
            <a:pPr algn="ctr"/>
            <a:endParaRPr lang="en-AU" dirty="0" smtClean="0">
              <a:solidFill>
                <a:schemeClr val="tx1"/>
              </a:solidFill>
            </a:endParaRP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851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lustration of a computer system with blank labels. Items requiring labelling include: monitor, keyboard, mouse, speaker, external camera, printer, computer camera, external moni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21" y="2033899"/>
            <a:ext cx="7571076" cy="332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3424" y="2871387"/>
            <a:ext cx="1495513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3023787"/>
            <a:ext cx="1495513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981199" y="3694097"/>
            <a:ext cx="1495513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3983763" y="4984964"/>
            <a:ext cx="1495513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5818261" y="4984964"/>
            <a:ext cx="1495513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8928931" y="4063429"/>
            <a:ext cx="1495513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837488" y="512748"/>
            <a:ext cx="3016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Label the hardware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73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lustration of a digital system, including a computer and peripherals. Elements in the system are numbered from 1 to 16 so that students can label them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52" y="561589"/>
            <a:ext cx="9210700" cy="554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reen rectangle"/>
          <p:cNvSpPr/>
          <p:nvPr/>
        </p:nvSpPr>
        <p:spPr>
          <a:xfrm>
            <a:off x="0" y="4651117"/>
            <a:ext cx="12188952" cy="17373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green rectangle"/>
          <p:cNvSpPr/>
          <p:nvPr/>
        </p:nvSpPr>
        <p:spPr>
          <a:xfrm>
            <a:off x="0" y="1194520"/>
            <a:ext cx="12188952" cy="17373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4" name="solid tree" descr="Tree diagram with each brand ending in a different icon: a document icon, social media icon, WiFi icon, smart phone icon and calculator icon."/>
          <p:cNvGrpSpPr/>
          <p:nvPr/>
        </p:nvGrpSpPr>
        <p:grpSpPr>
          <a:xfrm>
            <a:off x="1933830" y="342064"/>
            <a:ext cx="3915265" cy="6517898"/>
            <a:chOff x="1797050" y="73025"/>
            <a:chExt cx="4119563" cy="6858001"/>
          </a:xfrm>
          <a:solidFill>
            <a:schemeClr val="accent5"/>
          </a:solidFill>
        </p:grpSpPr>
        <p:sp>
          <p:nvSpPr>
            <p:cNvPr id="8" name="tree trunk"/>
            <p:cNvSpPr>
              <a:spLocks/>
            </p:cNvSpPr>
            <p:nvPr/>
          </p:nvSpPr>
          <p:spPr bwMode="auto">
            <a:xfrm>
              <a:off x="3478213" y="3957638"/>
              <a:ext cx="757238" cy="2973388"/>
            </a:xfrm>
            <a:custGeom>
              <a:avLst/>
              <a:gdLst>
                <a:gd name="T0" fmla="*/ 205 w 233"/>
                <a:gd name="T1" fmla="*/ 917 h 917"/>
                <a:gd name="T2" fmla="*/ 28 w 233"/>
                <a:gd name="T3" fmla="*/ 917 h 917"/>
                <a:gd name="T4" fmla="*/ 0 w 233"/>
                <a:gd name="T5" fmla="*/ 888 h 917"/>
                <a:gd name="T6" fmla="*/ 0 w 233"/>
                <a:gd name="T7" fmla="*/ 29 h 917"/>
                <a:gd name="T8" fmla="*/ 28 w 233"/>
                <a:gd name="T9" fmla="*/ 0 h 917"/>
                <a:gd name="T10" fmla="*/ 205 w 233"/>
                <a:gd name="T11" fmla="*/ 0 h 917"/>
                <a:gd name="T12" fmla="*/ 233 w 233"/>
                <a:gd name="T13" fmla="*/ 29 h 917"/>
                <a:gd name="T14" fmla="*/ 233 w 233"/>
                <a:gd name="T15" fmla="*/ 888 h 917"/>
                <a:gd name="T16" fmla="*/ 205 w 233"/>
                <a:gd name="T17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917">
                  <a:moveTo>
                    <a:pt x="205" y="917"/>
                  </a:moveTo>
                  <a:cubicBezTo>
                    <a:pt x="28" y="917"/>
                    <a:pt x="28" y="917"/>
                    <a:pt x="28" y="917"/>
                  </a:cubicBezTo>
                  <a:cubicBezTo>
                    <a:pt x="13" y="917"/>
                    <a:pt x="0" y="904"/>
                    <a:pt x="0" y="88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20" y="0"/>
                    <a:pt x="233" y="13"/>
                    <a:pt x="233" y="29"/>
                  </a:cubicBezTo>
                  <a:cubicBezTo>
                    <a:pt x="233" y="888"/>
                    <a:pt x="233" y="888"/>
                    <a:pt x="233" y="888"/>
                  </a:cubicBezTo>
                  <a:cubicBezTo>
                    <a:pt x="233" y="904"/>
                    <a:pt x="220" y="917"/>
                    <a:pt x="205" y="917"/>
                  </a:cubicBezTo>
                  <a:close/>
                </a:path>
              </a:pathLst>
            </a:custGeom>
            <a:grpFill/>
            <a:ln w="349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tree top"/>
            <p:cNvSpPr>
              <a:spLocks noChangeArrowheads="1"/>
            </p:cNvSpPr>
            <p:nvPr/>
          </p:nvSpPr>
          <p:spPr bwMode="auto">
            <a:xfrm>
              <a:off x="1797050" y="73025"/>
              <a:ext cx="4119563" cy="4114800"/>
            </a:xfrm>
            <a:prstGeom prst="ellipse">
              <a:avLst/>
            </a:prstGeom>
            <a:grpFill/>
            <a:ln w="349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5" name="tree lines"/>
          <p:cNvGrpSpPr/>
          <p:nvPr/>
        </p:nvGrpSpPr>
        <p:grpSpPr>
          <a:xfrm>
            <a:off x="2400041" y="794697"/>
            <a:ext cx="3000949" cy="5926459"/>
            <a:chOff x="2263261" y="525658"/>
            <a:chExt cx="3000949" cy="592645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" name="line"/>
            <p:cNvSpPr>
              <a:spLocks/>
            </p:cNvSpPr>
            <p:nvPr/>
          </p:nvSpPr>
          <p:spPr bwMode="auto">
            <a:xfrm>
              <a:off x="3728279" y="525658"/>
              <a:ext cx="52808" cy="5926458"/>
            </a:xfrm>
            <a:custGeom>
              <a:avLst/>
              <a:gdLst>
                <a:gd name="T0" fmla="*/ 9 w 17"/>
                <a:gd name="T1" fmla="*/ 1923 h 1923"/>
                <a:gd name="T2" fmla="*/ 0 w 17"/>
                <a:gd name="T3" fmla="*/ 1914 h 1923"/>
                <a:gd name="T4" fmla="*/ 0 w 17"/>
                <a:gd name="T5" fmla="*/ 9 h 1923"/>
                <a:gd name="T6" fmla="*/ 9 w 17"/>
                <a:gd name="T7" fmla="*/ 0 h 1923"/>
                <a:gd name="T8" fmla="*/ 17 w 17"/>
                <a:gd name="T9" fmla="*/ 9 h 1923"/>
                <a:gd name="T10" fmla="*/ 17 w 17"/>
                <a:gd name="T11" fmla="*/ 1914 h 1923"/>
                <a:gd name="T12" fmla="*/ 9 w 17"/>
                <a:gd name="T13" fmla="*/ 1923 h 1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923">
                  <a:moveTo>
                    <a:pt x="9" y="1923"/>
                  </a:moveTo>
                  <a:cubicBezTo>
                    <a:pt x="4" y="1923"/>
                    <a:pt x="0" y="1919"/>
                    <a:pt x="0" y="191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914"/>
                    <a:pt x="17" y="1914"/>
                    <a:pt x="17" y="1914"/>
                  </a:cubicBezTo>
                  <a:cubicBezTo>
                    <a:pt x="17" y="1919"/>
                    <a:pt x="13" y="1923"/>
                    <a:pt x="9" y="1923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line"/>
            <p:cNvSpPr>
              <a:spLocks/>
            </p:cNvSpPr>
            <p:nvPr/>
          </p:nvSpPr>
          <p:spPr bwMode="auto">
            <a:xfrm>
              <a:off x="3820314" y="1790009"/>
              <a:ext cx="1443896" cy="4662107"/>
            </a:xfrm>
            <a:custGeom>
              <a:avLst/>
              <a:gdLst>
                <a:gd name="T0" fmla="*/ 8 w 468"/>
                <a:gd name="T1" fmla="*/ 1513 h 1513"/>
                <a:gd name="T2" fmla="*/ 0 w 468"/>
                <a:gd name="T3" fmla="*/ 1504 h 1513"/>
                <a:gd name="T4" fmla="*/ 0 w 468"/>
                <a:gd name="T5" fmla="*/ 152 h 1513"/>
                <a:gd name="T6" fmla="*/ 150 w 468"/>
                <a:gd name="T7" fmla="*/ 0 h 1513"/>
                <a:gd name="T8" fmla="*/ 460 w 468"/>
                <a:gd name="T9" fmla="*/ 0 h 1513"/>
                <a:gd name="T10" fmla="*/ 468 w 468"/>
                <a:gd name="T11" fmla="*/ 9 h 1513"/>
                <a:gd name="T12" fmla="*/ 460 w 468"/>
                <a:gd name="T13" fmla="*/ 18 h 1513"/>
                <a:gd name="T14" fmla="*/ 150 w 468"/>
                <a:gd name="T15" fmla="*/ 18 h 1513"/>
                <a:gd name="T16" fmla="*/ 17 w 468"/>
                <a:gd name="T17" fmla="*/ 152 h 1513"/>
                <a:gd name="T18" fmla="*/ 17 w 468"/>
                <a:gd name="T19" fmla="*/ 1504 h 1513"/>
                <a:gd name="T20" fmla="*/ 8 w 468"/>
                <a:gd name="T21" fmla="*/ 1513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8" h="1513">
                  <a:moveTo>
                    <a:pt x="8" y="1513"/>
                  </a:moveTo>
                  <a:cubicBezTo>
                    <a:pt x="3" y="1513"/>
                    <a:pt x="0" y="1509"/>
                    <a:pt x="0" y="1504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68"/>
                    <a:pt x="67" y="0"/>
                    <a:pt x="150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65" y="0"/>
                    <a:pt x="468" y="4"/>
                    <a:pt x="468" y="9"/>
                  </a:cubicBezTo>
                  <a:cubicBezTo>
                    <a:pt x="468" y="14"/>
                    <a:pt x="465" y="18"/>
                    <a:pt x="460" y="18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77" y="18"/>
                    <a:pt x="17" y="78"/>
                    <a:pt x="17" y="152"/>
                  </a:cubicBezTo>
                  <a:cubicBezTo>
                    <a:pt x="17" y="1504"/>
                    <a:pt x="17" y="1504"/>
                    <a:pt x="17" y="1504"/>
                  </a:cubicBezTo>
                  <a:cubicBezTo>
                    <a:pt x="17" y="1509"/>
                    <a:pt x="13" y="1513"/>
                    <a:pt x="8" y="1513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line"/>
            <p:cNvSpPr>
              <a:spLocks/>
            </p:cNvSpPr>
            <p:nvPr/>
          </p:nvSpPr>
          <p:spPr bwMode="auto">
            <a:xfrm>
              <a:off x="2540875" y="2917063"/>
              <a:ext cx="1054632" cy="3535054"/>
            </a:xfrm>
            <a:custGeom>
              <a:avLst/>
              <a:gdLst>
                <a:gd name="T0" fmla="*/ 333 w 342"/>
                <a:gd name="T1" fmla="*/ 1147 h 1147"/>
                <a:gd name="T2" fmla="*/ 325 w 342"/>
                <a:gd name="T3" fmla="*/ 1138 h 1147"/>
                <a:gd name="T4" fmla="*/ 325 w 342"/>
                <a:gd name="T5" fmla="*/ 151 h 1147"/>
                <a:gd name="T6" fmla="*/ 191 w 342"/>
                <a:gd name="T7" fmla="*/ 17 h 1147"/>
                <a:gd name="T8" fmla="*/ 9 w 342"/>
                <a:gd name="T9" fmla="*/ 17 h 1147"/>
                <a:gd name="T10" fmla="*/ 0 w 342"/>
                <a:gd name="T11" fmla="*/ 8 h 1147"/>
                <a:gd name="T12" fmla="*/ 9 w 342"/>
                <a:gd name="T13" fmla="*/ 0 h 1147"/>
                <a:gd name="T14" fmla="*/ 191 w 342"/>
                <a:gd name="T15" fmla="*/ 0 h 1147"/>
                <a:gd name="T16" fmla="*/ 342 w 342"/>
                <a:gd name="T17" fmla="*/ 151 h 1147"/>
                <a:gd name="T18" fmla="*/ 342 w 342"/>
                <a:gd name="T19" fmla="*/ 1138 h 1147"/>
                <a:gd name="T20" fmla="*/ 333 w 342"/>
                <a:gd name="T21" fmla="*/ 1147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1147">
                  <a:moveTo>
                    <a:pt x="333" y="1147"/>
                  </a:moveTo>
                  <a:cubicBezTo>
                    <a:pt x="329" y="1147"/>
                    <a:pt x="325" y="1143"/>
                    <a:pt x="325" y="1138"/>
                  </a:cubicBezTo>
                  <a:cubicBezTo>
                    <a:pt x="325" y="151"/>
                    <a:pt x="325" y="151"/>
                    <a:pt x="325" y="151"/>
                  </a:cubicBezTo>
                  <a:cubicBezTo>
                    <a:pt x="325" y="77"/>
                    <a:pt x="265" y="17"/>
                    <a:pt x="191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274" y="0"/>
                    <a:pt x="342" y="67"/>
                    <a:pt x="342" y="151"/>
                  </a:cubicBezTo>
                  <a:cubicBezTo>
                    <a:pt x="342" y="1138"/>
                    <a:pt x="342" y="1138"/>
                    <a:pt x="342" y="1138"/>
                  </a:cubicBezTo>
                  <a:cubicBezTo>
                    <a:pt x="342" y="1143"/>
                    <a:pt x="338" y="1147"/>
                    <a:pt x="333" y="1147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line"/>
            <p:cNvSpPr>
              <a:spLocks/>
            </p:cNvSpPr>
            <p:nvPr/>
          </p:nvSpPr>
          <p:spPr bwMode="auto">
            <a:xfrm>
              <a:off x="3907823" y="2642466"/>
              <a:ext cx="1228141" cy="3809651"/>
            </a:xfrm>
            <a:custGeom>
              <a:avLst/>
              <a:gdLst>
                <a:gd name="T0" fmla="*/ 9 w 398"/>
                <a:gd name="T1" fmla="*/ 1236 h 1236"/>
                <a:gd name="T2" fmla="*/ 0 w 398"/>
                <a:gd name="T3" fmla="*/ 1227 h 1236"/>
                <a:gd name="T4" fmla="*/ 0 w 398"/>
                <a:gd name="T5" fmla="*/ 151 h 1236"/>
                <a:gd name="T6" fmla="*/ 9 w 398"/>
                <a:gd name="T7" fmla="*/ 143 h 1236"/>
                <a:gd name="T8" fmla="*/ 142 w 398"/>
                <a:gd name="T9" fmla="*/ 9 h 1236"/>
                <a:gd name="T10" fmla="*/ 151 w 398"/>
                <a:gd name="T11" fmla="*/ 0 h 1236"/>
                <a:gd name="T12" fmla="*/ 389 w 398"/>
                <a:gd name="T13" fmla="*/ 0 h 1236"/>
                <a:gd name="T14" fmla="*/ 398 w 398"/>
                <a:gd name="T15" fmla="*/ 9 h 1236"/>
                <a:gd name="T16" fmla="*/ 389 w 398"/>
                <a:gd name="T17" fmla="*/ 18 h 1236"/>
                <a:gd name="T18" fmla="*/ 159 w 398"/>
                <a:gd name="T19" fmla="*/ 18 h 1236"/>
                <a:gd name="T20" fmla="*/ 18 w 398"/>
                <a:gd name="T21" fmla="*/ 160 h 1236"/>
                <a:gd name="T22" fmla="*/ 18 w 398"/>
                <a:gd name="T23" fmla="*/ 1227 h 1236"/>
                <a:gd name="T24" fmla="*/ 9 w 398"/>
                <a:gd name="T25" fmla="*/ 1236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8" h="1236">
                  <a:moveTo>
                    <a:pt x="9" y="1236"/>
                  </a:moveTo>
                  <a:cubicBezTo>
                    <a:pt x="4" y="1236"/>
                    <a:pt x="0" y="1232"/>
                    <a:pt x="0" y="1227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46"/>
                    <a:pt x="4" y="143"/>
                    <a:pt x="9" y="143"/>
                  </a:cubicBezTo>
                  <a:cubicBezTo>
                    <a:pt x="83" y="143"/>
                    <a:pt x="142" y="83"/>
                    <a:pt x="142" y="9"/>
                  </a:cubicBezTo>
                  <a:cubicBezTo>
                    <a:pt x="142" y="4"/>
                    <a:pt x="146" y="0"/>
                    <a:pt x="151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94" y="0"/>
                    <a:pt x="398" y="4"/>
                    <a:pt x="398" y="9"/>
                  </a:cubicBezTo>
                  <a:cubicBezTo>
                    <a:pt x="398" y="14"/>
                    <a:pt x="394" y="18"/>
                    <a:pt x="389" y="18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55" y="94"/>
                    <a:pt x="94" y="155"/>
                    <a:pt x="18" y="160"/>
                  </a:cubicBezTo>
                  <a:cubicBezTo>
                    <a:pt x="18" y="1227"/>
                    <a:pt x="18" y="1227"/>
                    <a:pt x="18" y="1227"/>
                  </a:cubicBezTo>
                  <a:cubicBezTo>
                    <a:pt x="18" y="1232"/>
                    <a:pt x="14" y="1236"/>
                    <a:pt x="9" y="1236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line"/>
            <p:cNvSpPr>
              <a:spLocks/>
            </p:cNvSpPr>
            <p:nvPr/>
          </p:nvSpPr>
          <p:spPr bwMode="auto">
            <a:xfrm>
              <a:off x="2263261" y="1710045"/>
              <a:ext cx="1428808" cy="4742072"/>
            </a:xfrm>
            <a:custGeom>
              <a:avLst/>
              <a:gdLst>
                <a:gd name="T0" fmla="*/ 454 w 463"/>
                <a:gd name="T1" fmla="*/ 1539 h 1539"/>
                <a:gd name="T2" fmla="*/ 445 w 463"/>
                <a:gd name="T3" fmla="*/ 1530 h 1539"/>
                <a:gd name="T4" fmla="*/ 445 w 463"/>
                <a:gd name="T5" fmla="*/ 159 h 1539"/>
                <a:gd name="T6" fmla="*/ 303 w 463"/>
                <a:gd name="T7" fmla="*/ 18 h 1539"/>
                <a:gd name="T8" fmla="*/ 9 w 463"/>
                <a:gd name="T9" fmla="*/ 18 h 1539"/>
                <a:gd name="T10" fmla="*/ 0 w 463"/>
                <a:gd name="T11" fmla="*/ 9 h 1539"/>
                <a:gd name="T12" fmla="*/ 9 w 463"/>
                <a:gd name="T13" fmla="*/ 0 h 1539"/>
                <a:gd name="T14" fmla="*/ 312 w 463"/>
                <a:gd name="T15" fmla="*/ 0 h 1539"/>
                <a:gd name="T16" fmla="*/ 320 w 463"/>
                <a:gd name="T17" fmla="*/ 9 h 1539"/>
                <a:gd name="T18" fmla="*/ 454 w 463"/>
                <a:gd name="T19" fmla="*/ 142 h 1539"/>
                <a:gd name="T20" fmla="*/ 463 w 463"/>
                <a:gd name="T21" fmla="*/ 151 h 1539"/>
                <a:gd name="T22" fmla="*/ 463 w 463"/>
                <a:gd name="T23" fmla="*/ 1530 h 1539"/>
                <a:gd name="T24" fmla="*/ 454 w 463"/>
                <a:gd name="T25" fmla="*/ 1539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3" h="1539">
                  <a:moveTo>
                    <a:pt x="454" y="1539"/>
                  </a:moveTo>
                  <a:cubicBezTo>
                    <a:pt x="449" y="1539"/>
                    <a:pt x="445" y="1535"/>
                    <a:pt x="445" y="1530"/>
                  </a:cubicBezTo>
                  <a:cubicBezTo>
                    <a:pt x="445" y="159"/>
                    <a:pt x="445" y="159"/>
                    <a:pt x="445" y="159"/>
                  </a:cubicBezTo>
                  <a:cubicBezTo>
                    <a:pt x="369" y="155"/>
                    <a:pt x="308" y="94"/>
                    <a:pt x="303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7" y="0"/>
                    <a:pt x="320" y="4"/>
                    <a:pt x="320" y="9"/>
                  </a:cubicBezTo>
                  <a:cubicBezTo>
                    <a:pt x="320" y="83"/>
                    <a:pt x="380" y="142"/>
                    <a:pt x="454" y="142"/>
                  </a:cubicBezTo>
                  <a:cubicBezTo>
                    <a:pt x="459" y="142"/>
                    <a:pt x="463" y="146"/>
                    <a:pt x="463" y="151"/>
                  </a:cubicBezTo>
                  <a:cubicBezTo>
                    <a:pt x="463" y="1530"/>
                    <a:pt x="463" y="1530"/>
                    <a:pt x="463" y="1530"/>
                  </a:cubicBezTo>
                  <a:cubicBezTo>
                    <a:pt x="463" y="1535"/>
                    <a:pt x="459" y="1539"/>
                    <a:pt x="454" y="1539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line"/>
            <p:cNvSpPr>
              <a:spLocks/>
            </p:cNvSpPr>
            <p:nvPr/>
          </p:nvSpPr>
          <p:spPr bwMode="auto">
            <a:xfrm>
              <a:off x="3830875" y="2337694"/>
              <a:ext cx="505439" cy="502422"/>
            </a:xfrm>
            <a:custGeom>
              <a:avLst/>
              <a:gdLst>
                <a:gd name="T0" fmla="*/ 9 w 164"/>
                <a:gd name="T1" fmla="*/ 163 h 163"/>
                <a:gd name="T2" fmla="*/ 0 w 164"/>
                <a:gd name="T3" fmla="*/ 155 h 163"/>
                <a:gd name="T4" fmla="*/ 9 w 164"/>
                <a:gd name="T5" fmla="*/ 146 h 163"/>
                <a:gd name="T6" fmla="*/ 146 w 164"/>
                <a:gd name="T7" fmla="*/ 8 h 163"/>
                <a:gd name="T8" fmla="*/ 155 w 164"/>
                <a:gd name="T9" fmla="*/ 0 h 163"/>
                <a:gd name="T10" fmla="*/ 164 w 164"/>
                <a:gd name="T11" fmla="*/ 8 h 163"/>
                <a:gd name="T12" fmla="*/ 9 w 164"/>
                <a:gd name="T1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63">
                  <a:moveTo>
                    <a:pt x="9" y="163"/>
                  </a:moveTo>
                  <a:cubicBezTo>
                    <a:pt x="4" y="163"/>
                    <a:pt x="0" y="159"/>
                    <a:pt x="0" y="155"/>
                  </a:cubicBezTo>
                  <a:cubicBezTo>
                    <a:pt x="0" y="150"/>
                    <a:pt x="4" y="146"/>
                    <a:pt x="9" y="146"/>
                  </a:cubicBezTo>
                  <a:cubicBezTo>
                    <a:pt x="85" y="146"/>
                    <a:pt x="146" y="84"/>
                    <a:pt x="146" y="8"/>
                  </a:cubicBezTo>
                  <a:cubicBezTo>
                    <a:pt x="146" y="4"/>
                    <a:pt x="150" y="0"/>
                    <a:pt x="155" y="0"/>
                  </a:cubicBezTo>
                  <a:cubicBezTo>
                    <a:pt x="160" y="0"/>
                    <a:pt x="164" y="4"/>
                    <a:pt x="164" y="8"/>
                  </a:cubicBezTo>
                  <a:cubicBezTo>
                    <a:pt x="164" y="94"/>
                    <a:pt x="94" y="163"/>
                    <a:pt x="9" y="163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line"/>
            <p:cNvSpPr>
              <a:spLocks/>
            </p:cNvSpPr>
            <p:nvPr/>
          </p:nvSpPr>
          <p:spPr bwMode="auto">
            <a:xfrm>
              <a:off x="3925928" y="3371203"/>
              <a:ext cx="706106" cy="440562"/>
            </a:xfrm>
            <a:custGeom>
              <a:avLst/>
              <a:gdLst>
                <a:gd name="T0" fmla="*/ 56 w 229"/>
                <a:gd name="T1" fmla="*/ 143 h 143"/>
                <a:gd name="T2" fmla="*/ 8 w 229"/>
                <a:gd name="T3" fmla="*/ 136 h 143"/>
                <a:gd name="T4" fmla="*/ 2 w 229"/>
                <a:gd name="T5" fmla="*/ 125 h 143"/>
                <a:gd name="T6" fmla="*/ 12 w 229"/>
                <a:gd name="T7" fmla="*/ 119 h 143"/>
                <a:gd name="T8" fmla="*/ 211 w 229"/>
                <a:gd name="T9" fmla="*/ 8 h 143"/>
                <a:gd name="T10" fmla="*/ 222 w 229"/>
                <a:gd name="T11" fmla="*/ 2 h 143"/>
                <a:gd name="T12" fmla="*/ 228 w 229"/>
                <a:gd name="T13" fmla="*/ 12 h 143"/>
                <a:gd name="T14" fmla="*/ 56 w 229"/>
                <a:gd name="T1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143">
                  <a:moveTo>
                    <a:pt x="56" y="143"/>
                  </a:moveTo>
                  <a:cubicBezTo>
                    <a:pt x="40" y="143"/>
                    <a:pt x="24" y="140"/>
                    <a:pt x="8" y="136"/>
                  </a:cubicBezTo>
                  <a:cubicBezTo>
                    <a:pt x="3" y="135"/>
                    <a:pt x="0" y="130"/>
                    <a:pt x="2" y="125"/>
                  </a:cubicBezTo>
                  <a:cubicBezTo>
                    <a:pt x="3" y="121"/>
                    <a:pt x="8" y="118"/>
                    <a:pt x="12" y="119"/>
                  </a:cubicBezTo>
                  <a:cubicBezTo>
                    <a:pt x="98" y="143"/>
                    <a:pt x="187" y="93"/>
                    <a:pt x="211" y="8"/>
                  </a:cubicBezTo>
                  <a:cubicBezTo>
                    <a:pt x="212" y="3"/>
                    <a:pt x="217" y="0"/>
                    <a:pt x="222" y="2"/>
                  </a:cubicBezTo>
                  <a:cubicBezTo>
                    <a:pt x="226" y="3"/>
                    <a:pt x="229" y="8"/>
                    <a:pt x="228" y="12"/>
                  </a:cubicBezTo>
                  <a:cubicBezTo>
                    <a:pt x="205" y="91"/>
                    <a:pt x="134" y="143"/>
                    <a:pt x="56" y="143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line"/>
            <p:cNvSpPr>
              <a:spLocks/>
            </p:cNvSpPr>
            <p:nvPr/>
          </p:nvSpPr>
          <p:spPr bwMode="auto">
            <a:xfrm>
              <a:off x="3034243" y="1160851"/>
              <a:ext cx="734773" cy="455649"/>
            </a:xfrm>
            <a:custGeom>
              <a:avLst/>
              <a:gdLst>
                <a:gd name="T0" fmla="*/ 180 w 238"/>
                <a:gd name="T1" fmla="*/ 147 h 148"/>
                <a:gd name="T2" fmla="*/ 1 w 238"/>
                <a:gd name="T3" fmla="*/ 12 h 148"/>
                <a:gd name="T4" fmla="*/ 7 w 238"/>
                <a:gd name="T5" fmla="*/ 1 h 148"/>
                <a:gd name="T6" fmla="*/ 18 w 238"/>
                <a:gd name="T7" fmla="*/ 7 h 148"/>
                <a:gd name="T8" fmla="*/ 226 w 238"/>
                <a:gd name="T9" fmla="*/ 123 h 148"/>
                <a:gd name="T10" fmla="*/ 237 w 238"/>
                <a:gd name="T11" fmla="*/ 129 h 148"/>
                <a:gd name="T12" fmla="*/ 231 w 238"/>
                <a:gd name="T13" fmla="*/ 139 h 148"/>
                <a:gd name="T14" fmla="*/ 180 w 238"/>
                <a:gd name="T15" fmla="*/ 14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8" h="148">
                  <a:moveTo>
                    <a:pt x="180" y="147"/>
                  </a:moveTo>
                  <a:cubicBezTo>
                    <a:pt x="99" y="147"/>
                    <a:pt x="25" y="93"/>
                    <a:pt x="1" y="12"/>
                  </a:cubicBezTo>
                  <a:cubicBezTo>
                    <a:pt x="0" y="7"/>
                    <a:pt x="3" y="2"/>
                    <a:pt x="7" y="1"/>
                  </a:cubicBezTo>
                  <a:cubicBezTo>
                    <a:pt x="12" y="0"/>
                    <a:pt x="17" y="2"/>
                    <a:pt x="18" y="7"/>
                  </a:cubicBezTo>
                  <a:cubicBezTo>
                    <a:pt x="43" y="96"/>
                    <a:pt x="137" y="148"/>
                    <a:pt x="226" y="123"/>
                  </a:cubicBezTo>
                  <a:cubicBezTo>
                    <a:pt x="231" y="122"/>
                    <a:pt x="235" y="124"/>
                    <a:pt x="237" y="129"/>
                  </a:cubicBezTo>
                  <a:cubicBezTo>
                    <a:pt x="238" y="133"/>
                    <a:pt x="235" y="138"/>
                    <a:pt x="231" y="139"/>
                  </a:cubicBezTo>
                  <a:cubicBezTo>
                    <a:pt x="214" y="144"/>
                    <a:pt x="197" y="147"/>
                    <a:pt x="180" y="147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"/>
            <p:cNvSpPr>
              <a:spLocks/>
            </p:cNvSpPr>
            <p:nvPr/>
          </p:nvSpPr>
          <p:spPr bwMode="auto">
            <a:xfrm>
              <a:off x="3111191" y="2411623"/>
              <a:ext cx="580878" cy="478281"/>
            </a:xfrm>
            <a:custGeom>
              <a:avLst/>
              <a:gdLst>
                <a:gd name="T0" fmla="*/ 178 w 188"/>
                <a:gd name="T1" fmla="*/ 155 h 155"/>
                <a:gd name="T2" fmla="*/ 170 w 188"/>
                <a:gd name="T3" fmla="*/ 148 h 155"/>
                <a:gd name="T4" fmla="*/ 11 w 188"/>
                <a:gd name="T5" fmla="*/ 30 h 155"/>
                <a:gd name="T6" fmla="*/ 1 w 188"/>
                <a:gd name="T7" fmla="*/ 23 h 155"/>
                <a:gd name="T8" fmla="*/ 8 w 188"/>
                <a:gd name="T9" fmla="*/ 13 h 155"/>
                <a:gd name="T10" fmla="*/ 187 w 188"/>
                <a:gd name="T11" fmla="*/ 145 h 155"/>
                <a:gd name="T12" fmla="*/ 180 w 188"/>
                <a:gd name="T13" fmla="*/ 155 h 155"/>
                <a:gd name="T14" fmla="*/ 178 w 188"/>
                <a:gd name="T1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155">
                  <a:moveTo>
                    <a:pt x="178" y="155"/>
                  </a:moveTo>
                  <a:cubicBezTo>
                    <a:pt x="174" y="155"/>
                    <a:pt x="170" y="152"/>
                    <a:pt x="170" y="148"/>
                  </a:cubicBezTo>
                  <a:cubicBezTo>
                    <a:pt x="158" y="72"/>
                    <a:pt x="87" y="19"/>
                    <a:pt x="11" y="30"/>
                  </a:cubicBezTo>
                  <a:cubicBezTo>
                    <a:pt x="6" y="31"/>
                    <a:pt x="2" y="28"/>
                    <a:pt x="1" y="23"/>
                  </a:cubicBezTo>
                  <a:cubicBezTo>
                    <a:pt x="0" y="18"/>
                    <a:pt x="4" y="14"/>
                    <a:pt x="8" y="13"/>
                  </a:cubicBezTo>
                  <a:cubicBezTo>
                    <a:pt x="94" y="0"/>
                    <a:pt x="174" y="60"/>
                    <a:pt x="187" y="145"/>
                  </a:cubicBezTo>
                  <a:cubicBezTo>
                    <a:pt x="188" y="150"/>
                    <a:pt x="184" y="154"/>
                    <a:pt x="180" y="155"/>
                  </a:cubicBezTo>
                  <a:cubicBezTo>
                    <a:pt x="179" y="155"/>
                    <a:pt x="179" y="155"/>
                    <a:pt x="178" y="155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line"/>
            <p:cNvSpPr>
              <a:spLocks/>
            </p:cNvSpPr>
            <p:nvPr/>
          </p:nvSpPr>
          <p:spPr bwMode="auto">
            <a:xfrm>
              <a:off x="3730024" y="1178957"/>
              <a:ext cx="980702" cy="315334"/>
            </a:xfrm>
            <a:custGeom>
              <a:avLst/>
              <a:gdLst>
                <a:gd name="T0" fmla="*/ 139 w 318"/>
                <a:gd name="T1" fmla="*/ 102 h 102"/>
                <a:gd name="T2" fmla="*/ 4 w 318"/>
                <a:gd name="T3" fmla="*/ 55 h 102"/>
                <a:gd name="T4" fmla="*/ 3 w 318"/>
                <a:gd name="T5" fmla="*/ 43 h 102"/>
                <a:gd name="T6" fmla="*/ 15 w 318"/>
                <a:gd name="T7" fmla="*/ 42 h 102"/>
                <a:gd name="T8" fmla="*/ 166 w 318"/>
                <a:gd name="T9" fmla="*/ 83 h 102"/>
                <a:gd name="T10" fmla="*/ 302 w 318"/>
                <a:gd name="T11" fmla="*/ 5 h 102"/>
                <a:gd name="T12" fmla="*/ 314 w 318"/>
                <a:gd name="T13" fmla="*/ 3 h 102"/>
                <a:gd name="T14" fmla="*/ 315 w 318"/>
                <a:gd name="T15" fmla="*/ 15 h 102"/>
                <a:gd name="T16" fmla="*/ 168 w 318"/>
                <a:gd name="T17" fmla="*/ 100 h 102"/>
                <a:gd name="T18" fmla="*/ 139 w 318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102">
                  <a:moveTo>
                    <a:pt x="139" y="102"/>
                  </a:moveTo>
                  <a:cubicBezTo>
                    <a:pt x="90" y="102"/>
                    <a:pt x="43" y="86"/>
                    <a:pt x="4" y="55"/>
                  </a:cubicBezTo>
                  <a:cubicBezTo>
                    <a:pt x="0" y="53"/>
                    <a:pt x="0" y="47"/>
                    <a:pt x="3" y="43"/>
                  </a:cubicBezTo>
                  <a:cubicBezTo>
                    <a:pt x="5" y="40"/>
                    <a:pt x="11" y="39"/>
                    <a:pt x="15" y="42"/>
                  </a:cubicBezTo>
                  <a:cubicBezTo>
                    <a:pt x="58" y="75"/>
                    <a:pt x="112" y="90"/>
                    <a:pt x="166" y="83"/>
                  </a:cubicBezTo>
                  <a:cubicBezTo>
                    <a:pt x="220" y="76"/>
                    <a:pt x="268" y="48"/>
                    <a:pt x="302" y="5"/>
                  </a:cubicBezTo>
                  <a:cubicBezTo>
                    <a:pt x="305" y="1"/>
                    <a:pt x="310" y="0"/>
                    <a:pt x="314" y="3"/>
                  </a:cubicBezTo>
                  <a:cubicBezTo>
                    <a:pt x="317" y="6"/>
                    <a:pt x="318" y="11"/>
                    <a:pt x="315" y="15"/>
                  </a:cubicBezTo>
                  <a:cubicBezTo>
                    <a:pt x="279" y="62"/>
                    <a:pt x="227" y="92"/>
                    <a:pt x="168" y="100"/>
                  </a:cubicBezTo>
                  <a:cubicBezTo>
                    <a:pt x="158" y="101"/>
                    <a:pt x="149" y="102"/>
                    <a:pt x="139" y="102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line"/>
            <p:cNvSpPr>
              <a:spLocks/>
            </p:cNvSpPr>
            <p:nvPr/>
          </p:nvSpPr>
          <p:spPr bwMode="auto">
            <a:xfrm>
              <a:off x="3081016" y="3188642"/>
              <a:ext cx="496387" cy="354562"/>
            </a:xfrm>
            <a:custGeom>
              <a:avLst/>
              <a:gdLst>
                <a:gd name="T0" fmla="*/ 9 w 161"/>
                <a:gd name="T1" fmla="*/ 115 h 115"/>
                <a:gd name="T2" fmla="*/ 7 w 161"/>
                <a:gd name="T3" fmla="*/ 115 h 115"/>
                <a:gd name="T4" fmla="*/ 1 w 161"/>
                <a:gd name="T5" fmla="*/ 104 h 115"/>
                <a:gd name="T6" fmla="*/ 154 w 161"/>
                <a:gd name="T7" fmla="*/ 18 h 115"/>
                <a:gd name="T8" fmla="*/ 160 w 161"/>
                <a:gd name="T9" fmla="*/ 29 h 115"/>
                <a:gd name="T10" fmla="*/ 149 w 161"/>
                <a:gd name="T11" fmla="*/ 35 h 115"/>
                <a:gd name="T12" fmla="*/ 68 w 161"/>
                <a:gd name="T13" fmla="*/ 45 h 115"/>
                <a:gd name="T14" fmla="*/ 18 w 161"/>
                <a:gd name="T15" fmla="*/ 109 h 115"/>
                <a:gd name="T16" fmla="*/ 9 w 161"/>
                <a:gd name="T1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115">
                  <a:moveTo>
                    <a:pt x="9" y="115"/>
                  </a:moveTo>
                  <a:cubicBezTo>
                    <a:pt x="9" y="115"/>
                    <a:pt x="8" y="115"/>
                    <a:pt x="7" y="115"/>
                  </a:cubicBezTo>
                  <a:cubicBezTo>
                    <a:pt x="2" y="114"/>
                    <a:pt x="0" y="109"/>
                    <a:pt x="1" y="104"/>
                  </a:cubicBezTo>
                  <a:cubicBezTo>
                    <a:pt x="20" y="38"/>
                    <a:pt x="88" y="0"/>
                    <a:pt x="154" y="18"/>
                  </a:cubicBezTo>
                  <a:cubicBezTo>
                    <a:pt x="159" y="20"/>
                    <a:pt x="161" y="24"/>
                    <a:pt x="160" y="29"/>
                  </a:cubicBezTo>
                  <a:cubicBezTo>
                    <a:pt x="159" y="33"/>
                    <a:pt x="154" y="36"/>
                    <a:pt x="149" y="35"/>
                  </a:cubicBezTo>
                  <a:cubicBezTo>
                    <a:pt x="122" y="27"/>
                    <a:pt x="93" y="31"/>
                    <a:pt x="68" y="45"/>
                  </a:cubicBezTo>
                  <a:cubicBezTo>
                    <a:pt x="43" y="59"/>
                    <a:pt x="25" y="81"/>
                    <a:pt x="18" y="109"/>
                  </a:cubicBezTo>
                  <a:cubicBezTo>
                    <a:pt x="17" y="113"/>
                    <a:pt x="13" y="115"/>
                    <a:pt x="9" y="115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" name="circle"/>
          <p:cNvSpPr>
            <a:spLocks noChangeArrowheads="1"/>
          </p:cNvSpPr>
          <p:nvPr/>
        </p:nvSpPr>
        <p:spPr bwMode="auto">
          <a:xfrm>
            <a:off x="3421479" y="477854"/>
            <a:ext cx="924878" cy="924878"/>
          </a:xfrm>
          <a:prstGeom prst="ellipse">
            <a:avLst/>
          </a:prstGeom>
          <a:solidFill>
            <a:schemeClr val="accent6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circle"/>
          <p:cNvSpPr>
            <a:spLocks noChangeArrowheads="1"/>
          </p:cNvSpPr>
          <p:nvPr/>
        </p:nvSpPr>
        <p:spPr bwMode="auto">
          <a:xfrm>
            <a:off x="4851796" y="1666767"/>
            <a:ext cx="840387" cy="838877"/>
          </a:xfrm>
          <a:prstGeom prst="ellipse">
            <a:avLst/>
          </a:prstGeom>
          <a:solidFill>
            <a:schemeClr val="accent6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circle"/>
          <p:cNvSpPr>
            <a:spLocks noChangeArrowheads="1"/>
          </p:cNvSpPr>
          <p:nvPr/>
        </p:nvSpPr>
        <p:spPr bwMode="auto">
          <a:xfrm>
            <a:off x="4904602" y="2600697"/>
            <a:ext cx="663860" cy="662352"/>
          </a:xfrm>
          <a:prstGeom prst="ellipse">
            <a:avLst/>
          </a:prstGeom>
          <a:solidFill>
            <a:schemeClr val="accent6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circle"/>
          <p:cNvSpPr>
            <a:spLocks noChangeArrowheads="1"/>
          </p:cNvSpPr>
          <p:nvPr/>
        </p:nvSpPr>
        <p:spPr bwMode="auto">
          <a:xfrm>
            <a:off x="2359303" y="2881330"/>
            <a:ext cx="663860" cy="665369"/>
          </a:xfrm>
          <a:prstGeom prst="ellipse">
            <a:avLst/>
          </a:prstGeom>
          <a:solidFill>
            <a:schemeClr val="accent6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circle"/>
          <p:cNvSpPr>
            <a:spLocks noChangeArrowheads="1"/>
          </p:cNvSpPr>
          <p:nvPr/>
        </p:nvSpPr>
        <p:spPr bwMode="auto">
          <a:xfrm>
            <a:off x="4163796" y="2212943"/>
            <a:ext cx="602001" cy="600491"/>
          </a:xfrm>
          <a:prstGeom prst="ellipse">
            <a:avLst/>
          </a:prstGeom>
          <a:solidFill>
            <a:schemeClr val="accent6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circle"/>
          <p:cNvSpPr>
            <a:spLocks noChangeArrowheads="1"/>
          </p:cNvSpPr>
          <p:nvPr/>
        </p:nvSpPr>
        <p:spPr bwMode="auto">
          <a:xfrm>
            <a:off x="4426321" y="3220803"/>
            <a:ext cx="639720" cy="641229"/>
          </a:xfrm>
          <a:prstGeom prst="ellipse">
            <a:avLst/>
          </a:prstGeom>
          <a:solidFill>
            <a:schemeClr val="accent6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circle"/>
          <p:cNvSpPr>
            <a:spLocks noChangeArrowheads="1"/>
          </p:cNvSpPr>
          <p:nvPr/>
        </p:nvSpPr>
        <p:spPr bwMode="auto">
          <a:xfrm>
            <a:off x="2825515" y="2286873"/>
            <a:ext cx="694035" cy="695545"/>
          </a:xfrm>
          <a:prstGeom prst="ellipse">
            <a:avLst/>
          </a:prstGeom>
          <a:solidFill>
            <a:schemeClr val="accent6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circle"/>
          <p:cNvSpPr>
            <a:spLocks noChangeArrowheads="1"/>
          </p:cNvSpPr>
          <p:nvPr/>
        </p:nvSpPr>
        <p:spPr bwMode="auto">
          <a:xfrm>
            <a:off x="2710847" y="909362"/>
            <a:ext cx="675930" cy="674422"/>
          </a:xfrm>
          <a:prstGeom prst="ellipse">
            <a:avLst/>
          </a:prstGeom>
          <a:solidFill>
            <a:schemeClr val="accent6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circle"/>
          <p:cNvSpPr>
            <a:spLocks noChangeArrowheads="1"/>
          </p:cNvSpPr>
          <p:nvPr/>
        </p:nvSpPr>
        <p:spPr bwMode="auto">
          <a:xfrm>
            <a:off x="4415996" y="841468"/>
            <a:ext cx="820772" cy="819264"/>
          </a:xfrm>
          <a:prstGeom prst="ellipse">
            <a:avLst/>
          </a:prstGeom>
          <a:solidFill>
            <a:schemeClr val="accent6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circle"/>
          <p:cNvSpPr>
            <a:spLocks noChangeArrowheads="1"/>
          </p:cNvSpPr>
          <p:nvPr/>
        </p:nvSpPr>
        <p:spPr bwMode="auto">
          <a:xfrm>
            <a:off x="2934147" y="3416943"/>
            <a:ext cx="564281" cy="564281"/>
          </a:xfrm>
          <a:prstGeom prst="ellipse">
            <a:avLst/>
          </a:prstGeom>
          <a:solidFill>
            <a:schemeClr val="accent6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99" name="people"/>
          <p:cNvGrpSpPr/>
          <p:nvPr/>
        </p:nvGrpSpPr>
        <p:grpSpPr>
          <a:xfrm>
            <a:off x="4948357" y="1837258"/>
            <a:ext cx="647265" cy="434526"/>
            <a:chOff x="4811577" y="1568220"/>
            <a:chExt cx="647265" cy="434526"/>
          </a:xfrm>
        </p:grpSpPr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4811577" y="1568220"/>
              <a:ext cx="478281" cy="434526"/>
            </a:xfrm>
            <a:custGeom>
              <a:avLst/>
              <a:gdLst>
                <a:gd name="T0" fmla="*/ 154 w 155"/>
                <a:gd name="T1" fmla="*/ 136 h 141"/>
                <a:gd name="T2" fmla="*/ 102 w 155"/>
                <a:gd name="T3" fmla="*/ 94 h 141"/>
                <a:gd name="T4" fmla="*/ 91 w 155"/>
                <a:gd name="T5" fmla="*/ 95 h 141"/>
                <a:gd name="T6" fmla="*/ 91 w 155"/>
                <a:gd name="T7" fmla="*/ 92 h 141"/>
                <a:gd name="T8" fmla="*/ 114 w 155"/>
                <a:gd name="T9" fmla="*/ 48 h 141"/>
                <a:gd name="T10" fmla="*/ 77 w 155"/>
                <a:gd name="T11" fmla="*/ 0 h 141"/>
                <a:gd name="T12" fmla="*/ 41 w 155"/>
                <a:gd name="T13" fmla="*/ 48 h 141"/>
                <a:gd name="T14" fmla="*/ 64 w 155"/>
                <a:gd name="T15" fmla="*/ 92 h 141"/>
                <a:gd name="T16" fmla="*/ 64 w 155"/>
                <a:gd name="T17" fmla="*/ 95 h 141"/>
                <a:gd name="T18" fmla="*/ 53 w 155"/>
                <a:gd name="T19" fmla="*/ 94 h 141"/>
                <a:gd name="T20" fmla="*/ 1 w 155"/>
                <a:gd name="T21" fmla="*/ 136 h 141"/>
                <a:gd name="T22" fmla="*/ 1 w 155"/>
                <a:gd name="T23" fmla="*/ 139 h 141"/>
                <a:gd name="T24" fmla="*/ 4 w 155"/>
                <a:gd name="T25" fmla="*/ 141 h 141"/>
                <a:gd name="T26" fmla="*/ 151 w 155"/>
                <a:gd name="T27" fmla="*/ 141 h 141"/>
                <a:gd name="T28" fmla="*/ 154 w 155"/>
                <a:gd name="T29" fmla="*/ 139 h 141"/>
                <a:gd name="T30" fmla="*/ 154 w 155"/>
                <a:gd name="T31" fmla="*/ 13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" h="141">
                  <a:moveTo>
                    <a:pt x="154" y="136"/>
                  </a:moveTo>
                  <a:cubicBezTo>
                    <a:pt x="145" y="115"/>
                    <a:pt x="133" y="95"/>
                    <a:pt x="102" y="94"/>
                  </a:cubicBezTo>
                  <a:cubicBezTo>
                    <a:pt x="97" y="93"/>
                    <a:pt x="94" y="94"/>
                    <a:pt x="91" y="95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104" y="85"/>
                    <a:pt x="114" y="68"/>
                    <a:pt x="114" y="48"/>
                  </a:cubicBezTo>
                  <a:cubicBezTo>
                    <a:pt x="114" y="21"/>
                    <a:pt x="97" y="0"/>
                    <a:pt x="77" y="0"/>
                  </a:cubicBezTo>
                  <a:cubicBezTo>
                    <a:pt x="57" y="0"/>
                    <a:pt x="41" y="21"/>
                    <a:pt x="41" y="48"/>
                  </a:cubicBezTo>
                  <a:cubicBezTo>
                    <a:pt x="41" y="68"/>
                    <a:pt x="51" y="85"/>
                    <a:pt x="64" y="92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1" y="94"/>
                    <a:pt x="58" y="93"/>
                    <a:pt x="53" y="94"/>
                  </a:cubicBezTo>
                  <a:cubicBezTo>
                    <a:pt x="22" y="95"/>
                    <a:pt x="10" y="115"/>
                    <a:pt x="1" y="136"/>
                  </a:cubicBezTo>
                  <a:cubicBezTo>
                    <a:pt x="0" y="137"/>
                    <a:pt x="0" y="138"/>
                    <a:pt x="1" y="139"/>
                  </a:cubicBezTo>
                  <a:cubicBezTo>
                    <a:pt x="1" y="140"/>
                    <a:pt x="3" y="141"/>
                    <a:pt x="4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2" y="141"/>
                    <a:pt x="153" y="140"/>
                    <a:pt x="154" y="139"/>
                  </a:cubicBezTo>
                  <a:cubicBezTo>
                    <a:pt x="155" y="138"/>
                    <a:pt x="155" y="137"/>
                    <a:pt x="154" y="1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5101262" y="1654220"/>
              <a:ext cx="357580" cy="325895"/>
            </a:xfrm>
            <a:custGeom>
              <a:avLst/>
              <a:gdLst>
                <a:gd name="T0" fmla="*/ 116 w 116"/>
                <a:gd name="T1" fmla="*/ 102 h 106"/>
                <a:gd name="T2" fmla="*/ 77 w 116"/>
                <a:gd name="T3" fmla="*/ 70 h 106"/>
                <a:gd name="T4" fmla="*/ 68 w 116"/>
                <a:gd name="T5" fmla="*/ 71 h 106"/>
                <a:gd name="T6" fmla="*/ 68 w 116"/>
                <a:gd name="T7" fmla="*/ 69 h 106"/>
                <a:gd name="T8" fmla="*/ 86 w 116"/>
                <a:gd name="T9" fmla="*/ 36 h 106"/>
                <a:gd name="T10" fmla="*/ 58 w 116"/>
                <a:gd name="T11" fmla="*/ 0 h 106"/>
                <a:gd name="T12" fmla="*/ 31 w 116"/>
                <a:gd name="T13" fmla="*/ 36 h 106"/>
                <a:gd name="T14" fmla="*/ 48 w 116"/>
                <a:gd name="T15" fmla="*/ 69 h 106"/>
                <a:gd name="T16" fmla="*/ 48 w 116"/>
                <a:gd name="T17" fmla="*/ 71 h 106"/>
                <a:gd name="T18" fmla="*/ 40 w 116"/>
                <a:gd name="T19" fmla="*/ 70 h 106"/>
                <a:gd name="T20" fmla="*/ 1 w 116"/>
                <a:gd name="T21" fmla="*/ 102 h 106"/>
                <a:gd name="T22" fmla="*/ 1 w 116"/>
                <a:gd name="T23" fmla="*/ 104 h 106"/>
                <a:gd name="T24" fmla="*/ 3 w 116"/>
                <a:gd name="T25" fmla="*/ 106 h 106"/>
                <a:gd name="T26" fmla="*/ 114 w 116"/>
                <a:gd name="T27" fmla="*/ 106 h 106"/>
                <a:gd name="T28" fmla="*/ 116 w 116"/>
                <a:gd name="T29" fmla="*/ 104 h 106"/>
                <a:gd name="T30" fmla="*/ 116 w 116"/>
                <a:gd name="T31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06">
                  <a:moveTo>
                    <a:pt x="116" y="102"/>
                  </a:moveTo>
                  <a:cubicBezTo>
                    <a:pt x="109" y="87"/>
                    <a:pt x="100" y="71"/>
                    <a:pt x="77" y="70"/>
                  </a:cubicBezTo>
                  <a:cubicBezTo>
                    <a:pt x="73" y="70"/>
                    <a:pt x="71" y="71"/>
                    <a:pt x="68" y="71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78" y="64"/>
                    <a:pt x="86" y="51"/>
                    <a:pt x="86" y="36"/>
                  </a:cubicBezTo>
                  <a:cubicBezTo>
                    <a:pt x="86" y="16"/>
                    <a:pt x="73" y="0"/>
                    <a:pt x="58" y="0"/>
                  </a:cubicBezTo>
                  <a:cubicBezTo>
                    <a:pt x="43" y="0"/>
                    <a:pt x="31" y="16"/>
                    <a:pt x="31" y="36"/>
                  </a:cubicBezTo>
                  <a:cubicBezTo>
                    <a:pt x="31" y="51"/>
                    <a:pt x="38" y="64"/>
                    <a:pt x="48" y="69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6" y="71"/>
                    <a:pt x="44" y="70"/>
                    <a:pt x="40" y="70"/>
                  </a:cubicBezTo>
                  <a:cubicBezTo>
                    <a:pt x="17" y="71"/>
                    <a:pt x="8" y="87"/>
                    <a:pt x="1" y="102"/>
                  </a:cubicBezTo>
                  <a:cubicBezTo>
                    <a:pt x="0" y="103"/>
                    <a:pt x="0" y="104"/>
                    <a:pt x="1" y="104"/>
                  </a:cubicBezTo>
                  <a:cubicBezTo>
                    <a:pt x="1" y="105"/>
                    <a:pt x="2" y="106"/>
                    <a:pt x="3" y="106"/>
                  </a:cubicBezTo>
                  <a:cubicBezTo>
                    <a:pt x="114" y="106"/>
                    <a:pt x="114" y="106"/>
                    <a:pt x="114" y="106"/>
                  </a:cubicBezTo>
                  <a:cubicBezTo>
                    <a:pt x="115" y="106"/>
                    <a:pt x="115" y="105"/>
                    <a:pt x="116" y="104"/>
                  </a:cubicBezTo>
                  <a:cubicBezTo>
                    <a:pt x="116" y="104"/>
                    <a:pt x="116" y="103"/>
                    <a:pt x="116" y="1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0" name="letter"/>
          <p:cNvGrpSpPr/>
          <p:nvPr/>
        </p:nvGrpSpPr>
        <p:grpSpPr>
          <a:xfrm>
            <a:off x="3673444" y="643818"/>
            <a:ext cx="433018" cy="582386"/>
            <a:chOff x="3536665" y="374780"/>
            <a:chExt cx="433018" cy="582386"/>
          </a:xfrm>
        </p:grpSpPr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3536665" y="374780"/>
              <a:ext cx="433018" cy="582386"/>
            </a:xfrm>
            <a:custGeom>
              <a:avLst/>
              <a:gdLst>
                <a:gd name="T0" fmla="*/ 127 w 140"/>
                <a:gd name="T1" fmla="*/ 0 h 189"/>
                <a:gd name="T2" fmla="*/ 14 w 140"/>
                <a:gd name="T3" fmla="*/ 0 h 189"/>
                <a:gd name="T4" fmla="*/ 0 w 140"/>
                <a:gd name="T5" fmla="*/ 14 h 189"/>
                <a:gd name="T6" fmla="*/ 0 w 140"/>
                <a:gd name="T7" fmla="*/ 175 h 189"/>
                <a:gd name="T8" fmla="*/ 14 w 140"/>
                <a:gd name="T9" fmla="*/ 189 h 189"/>
                <a:gd name="T10" fmla="*/ 127 w 140"/>
                <a:gd name="T11" fmla="*/ 189 h 189"/>
                <a:gd name="T12" fmla="*/ 140 w 140"/>
                <a:gd name="T13" fmla="*/ 175 h 189"/>
                <a:gd name="T14" fmla="*/ 140 w 140"/>
                <a:gd name="T15" fmla="*/ 14 h 189"/>
                <a:gd name="T16" fmla="*/ 127 w 140"/>
                <a:gd name="T1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12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89"/>
                    <a:pt x="14" y="189"/>
                  </a:cubicBezTo>
                  <a:cubicBezTo>
                    <a:pt x="127" y="189"/>
                    <a:pt x="127" y="189"/>
                    <a:pt x="127" y="189"/>
                  </a:cubicBezTo>
                  <a:cubicBezTo>
                    <a:pt x="135" y="189"/>
                    <a:pt x="140" y="183"/>
                    <a:pt x="140" y="175"/>
                  </a:cubicBezTo>
                  <a:cubicBezTo>
                    <a:pt x="140" y="14"/>
                    <a:pt x="140" y="14"/>
                    <a:pt x="140" y="14"/>
                  </a:cubicBezTo>
                  <a:cubicBezTo>
                    <a:pt x="140" y="6"/>
                    <a:pt x="135" y="0"/>
                    <a:pt x="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3805227" y="445693"/>
              <a:ext cx="105614" cy="24140"/>
            </a:xfrm>
            <a:custGeom>
              <a:avLst/>
              <a:gdLst>
                <a:gd name="T0" fmla="*/ 30 w 34"/>
                <a:gd name="T1" fmla="*/ 8 h 8"/>
                <a:gd name="T2" fmla="*/ 4 w 34"/>
                <a:gd name="T3" fmla="*/ 8 h 8"/>
                <a:gd name="T4" fmla="*/ 0 w 34"/>
                <a:gd name="T5" fmla="*/ 4 h 8"/>
                <a:gd name="T6" fmla="*/ 4 w 34"/>
                <a:gd name="T7" fmla="*/ 0 h 8"/>
                <a:gd name="T8" fmla="*/ 30 w 34"/>
                <a:gd name="T9" fmla="*/ 0 h 8"/>
                <a:gd name="T10" fmla="*/ 34 w 34"/>
                <a:gd name="T11" fmla="*/ 4 h 8"/>
                <a:gd name="T12" fmla="*/ 30 w 3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">
                  <a:moveTo>
                    <a:pt x="3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2"/>
                    <a:pt x="34" y="4"/>
                  </a:cubicBezTo>
                  <a:cubicBezTo>
                    <a:pt x="34" y="6"/>
                    <a:pt x="32" y="8"/>
                    <a:pt x="30" y="8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3598524" y="504535"/>
              <a:ext cx="312316" cy="27158"/>
            </a:xfrm>
            <a:custGeom>
              <a:avLst/>
              <a:gdLst>
                <a:gd name="T0" fmla="*/ 97 w 101"/>
                <a:gd name="T1" fmla="*/ 9 h 9"/>
                <a:gd name="T2" fmla="*/ 4 w 101"/>
                <a:gd name="T3" fmla="*/ 9 h 9"/>
                <a:gd name="T4" fmla="*/ 0 w 101"/>
                <a:gd name="T5" fmla="*/ 5 h 9"/>
                <a:gd name="T6" fmla="*/ 4 w 101"/>
                <a:gd name="T7" fmla="*/ 0 h 9"/>
                <a:gd name="T8" fmla="*/ 97 w 101"/>
                <a:gd name="T9" fmla="*/ 0 h 9"/>
                <a:gd name="T10" fmla="*/ 101 w 101"/>
                <a:gd name="T11" fmla="*/ 5 h 9"/>
                <a:gd name="T12" fmla="*/ 97 w 101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9">
                  <a:moveTo>
                    <a:pt x="97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9" y="0"/>
                    <a:pt x="101" y="2"/>
                    <a:pt x="101" y="5"/>
                  </a:cubicBezTo>
                  <a:cubicBezTo>
                    <a:pt x="101" y="7"/>
                    <a:pt x="99" y="9"/>
                    <a:pt x="97" y="9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3598524" y="566395"/>
              <a:ext cx="312316" cy="24140"/>
            </a:xfrm>
            <a:custGeom>
              <a:avLst/>
              <a:gdLst>
                <a:gd name="T0" fmla="*/ 97 w 101"/>
                <a:gd name="T1" fmla="*/ 8 h 8"/>
                <a:gd name="T2" fmla="*/ 4 w 101"/>
                <a:gd name="T3" fmla="*/ 8 h 8"/>
                <a:gd name="T4" fmla="*/ 0 w 101"/>
                <a:gd name="T5" fmla="*/ 4 h 8"/>
                <a:gd name="T6" fmla="*/ 4 w 101"/>
                <a:gd name="T7" fmla="*/ 0 h 8"/>
                <a:gd name="T8" fmla="*/ 97 w 101"/>
                <a:gd name="T9" fmla="*/ 0 h 8"/>
                <a:gd name="T10" fmla="*/ 101 w 101"/>
                <a:gd name="T11" fmla="*/ 4 h 8"/>
                <a:gd name="T12" fmla="*/ 97 w 10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8">
                  <a:moveTo>
                    <a:pt x="9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9" y="0"/>
                    <a:pt x="101" y="2"/>
                    <a:pt x="101" y="4"/>
                  </a:cubicBezTo>
                  <a:cubicBezTo>
                    <a:pt x="101" y="6"/>
                    <a:pt x="99" y="8"/>
                    <a:pt x="97" y="8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3598524" y="741413"/>
              <a:ext cx="312316" cy="25650"/>
            </a:xfrm>
            <a:custGeom>
              <a:avLst/>
              <a:gdLst>
                <a:gd name="T0" fmla="*/ 97 w 101"/>
                <a:gd name="T1" fmla="*/ 8 h 8"/>
                <a:gd name="T2" fmla="*/ 4 w 101"/>
                <a:gd name="T3" fmla="*/ 8 h 8"/>
                <a:gd name="T4" fmla="*/ 0 w 101"/>
                <a:gd name="T5" fmla="*/ 4 h 8"/>
                <a:gd name="T6" fmla="*/ 4 w 101"/>
                <a:gd name="T7" fmla="*/ 0 h 8"/>
                <a:gd name="T8" fmla="*/ 97 w 101"/>
                <a:gd name="T9" fmla="*/ 0 h 8"/>
                <a:gd name="T10" fmla="*/ 101 w 101"/>
                <a:gd name="T11" fmla="*/ 4 h 8"/>
                <a:gd name="T12" fmla="*/ 97 w 10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8">
                  <a:moveTo>
                    <a:pt x="9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9" y="0"/>
                    <a:pt x="101" y="2"/>
                    <a:pt x="101" y="4"/>
                  </a:cubicBezTo>
                  <a:cubicBezTo>
                    <a:pt x="101" y="6"/>
                    <a:pt x="99" y="8"/>
                    <a:pt x="97" y="8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3598524" y="679553"/>
              <a:ext cx="312316" cy="28667"/>
            </a:xfrm>
            <a:custGeom>
              <a:avLst/>
              <a:gdLst>
                <a:gd name="T0" fmla="*/ 97 w 101"/>
                <a:gd name="T1" fmla="*/ 9 h 9"/>
                <a:gd name="T2" fmla="*/ 4 w 101"/>
                <a:gd name="T3" fmla="*/ 9 h 9"/>
                <a:gd name="T4" fmla="*/ 0 w 101"/>
                <a:gd name="T5" fmla="*/ 5 h 9"/>
                <a:gd name="T6" fmla="*/ 4 w 101"/>
                <a:gd name="T7" fmla="*/ 0 h 9"/>
                <a:gd name="T8" fmla="*/ 97 w 101"/>
                <a:gd name="T9" fmla="*/ 0 h 9"/>
                <a:gd name="T10" fmla="*/ 101 w 101"/>
                <a:gd name="T11" fmla="*/ 5 h 9"/>
                <a:gd name="T12" fmla="*/ 97 w 101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9">
                  <a:moveTo>
                    <a:pt x="97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9" y="0"/>
                    <a:pt x="101" y="2"/>
                    <a:pt x="101" y="5"/>
                  </a:cubicBezTo>
                  <a:cubicBezTo>
                    <a:pt x="101" y="7"/>
                    <a:pt x="99" y="9"/>
                    <a:pt x="97" y="9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3598524" y="803272"/>
              <a:ext cx="312316" cy="24140"/>
            </a:xfrm>
            <a:custGeom>
              <a:avLst/>
              <a:gdLst>
                <a:gd name="T0" fmla="*/ 97 w 101"/>
                <a:gd name="T1" fmla="*/ 8 h 8"/>
                <a:gd name="T2" fmla="*/ 4 w 101"/>
                <a:gd name="T3" fmla="*/ 8 h 8"/>
                <a:gd name="T4" fmla="*/ 0 w 101"/>
                <a:gd name="T5" fmla="*/ 4 h 8"/>
                <a:gd name="T6" fmla="*/ 4 w 101"/>
                <a:gd name="T7" fmla="*/ 0 h 8"/>
                <a:gd name="T8" fmla="*/ 97 w 101"/>
                <a:gd name="T9" fmla="*/ 0 h 8"/>
                <a:gd name="T10" fmla="*/ 101 w 101"/>
                <a:gd name="T11" fmla="*/ 4 h 8"/>
                <a:gd name="T12" fmla="*/ 97 w 10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8">
                  <a:moveTo>
                    <a:pt x="9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9" y="0"/>
                    <a:pt x="101" y="1"/>
                    <a:pt x="101" y="4"/>
                  </a:cubicBezTo>
                  <a:cubicBezTo>
                    <a:pt x="101" y="6"/>
                    <a:pt x="99" y="8"/>
                    <a:pt x="97" y="8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3598524" y="622219"/>
              <a:ext cx="312316" cy="30175"/>
            </a:xfrm>
            <a:custGeom>
              <a:avLst/>
              <a:gdLst>
                <a:gd name="T0" fmla="*/ 97 w 101"/>
                <a:gd name="T1" fmla="*/ 10 h 10"/>
                <a:gd name="T2" fmla="*/ 97 w 101"/>
                <a:gd name="T3" fmla="*/ 10 h 10"/>
                <a:gd name="T4" fmla="*/ 4 w 101"/>
                <a:gd name="T5" fmla="*/ 8 h 10"/>
                <a:gd name="T6" fmla="*/ 0 w 101"/>
                <a:gd name="T7" fmla="*/ 4 h 10"/>
                <a:gd name="T8" fmla="*/ 4 w 101"/>
                <a:gd name="T9" fmla="*/ 0 h 10"/>
                <a:gd name="T10" fmla="*/ 4 w 101"/>
                <a:gd name="T11" fmla="*/ 0 h 10"/>
                <a:gd name="T12" fmla="*/ 97 w 101"/>
                <a:gd name="T13" fmla="*/ 2 h 10"/>
                <a:gd name="T14" fmla="*/ 101 w 101"/>
                <a:gd name="T15" fmla="*/ 6 h 10"/>
                <a:gd name="T16" fmla="*/ 97 w 101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0">
                  <a:moveTo>
                    <a:pt x="97" y="10"/>
                  </a:moveTo>
                  <a:cubicBezTo>
                    <a:pt x="97" y="10"/>
                    <a:pt x="97" y="10"/>
                    <a:pt x="97" y="1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9" y="2"/>
                    <a:pt x="101" y="3"/>
                    <a:pt x="101" y="6"/>
                  </a:cubicBezTo>
                  <a:cubicBezTo>
                    <a:pt x="101" y="8"/>
                    <a:pt x="99" y="10"/>
                    <a:pt x="97" y="10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3604559" y="853062"/>
              <a:ext cx="108632" cy="33193"/>
            </a:xfrm>
            <a:custGeom>
              <a:avLst/>
              <a:gdLst>
                <a:gd name="T0" fmla="*/ 0 w 35"/>
                <a:gd name="T1" fmla="*/ 11 h 11"/>
                <a:gd name="T2" fmla="*/ 0 w 35"/>
                <a:gd name="T3" fmla="*/ 10 h 11"/>
                <a:gd name="T4" fmla="*/ 0 w 35"/>
                <a:gd name="T5" fmla="*/ 10 h 11"/>
                <a:gd name="T6" fmla="*/ 11 w 35"/>
                <a:gd name="T7" fmla="*/ 0 h 11"/>
                <a:gd name="T8" fmla="*/ 12 w 35"/>
                <a:gd name="T9" fmla="*/ 0 h 11"/>
                <a:gd name="T10" fmla="*/ 13 w 35"/>
                <a:gd name="T11" fmla="*/ 1 h 11"/>
                <a:gd name="T12" fmla="*/ 13 w 35"/>
                <a:gd name="T13" fmla="*/ 8 h 11"/>
                <a:gd name="T14" fmla="*/ 16 w 35"/>
                <a:gd name="T15" fmla="*/ 6 h 11"/>
                <a:gd name="T16" fmla="*/ 19 w 35"/>
                <a:gd name="T17" fmla="*/ 4 h 11"/>
                <a:gd name="T18" fmla="*/ 20 w 35"/>
                <a:gd name="T19" fmla="*/ 4 h 11"/>
                <a:gd name="T20" fmla="*/ 20 w 35"/>
                <a:gd name="T21" fmla="*/ 5 h 11"/>
                <a:gd name="T22" fmla="*/ 20 w 35"/>
                <a:gd name="T23" fmla="*/ 6 h 11"/>
                <a:gd name="T24" fmla="*/ 23 w 35"/>
                <a:gd name="T25" fmla="*/ 4 h 11"/>
                <a:gd name="T26" fmla="*/ 24 w 35"/>
                <a:gd name="T27" fmla="*/ 4 h 11"/>
                <a:gd name="T28" fmla="*/ 29 w 35"/>
                <a:gd name="T29" fmla="*/ 7 h 11"/>
                <a:gd name="T30" fmla="*/ 30 w 35"/>
                <a:gd name="T31" fmla="*/ 6 h 11"/>
                <a:gd name="T32" fmla="*/ 31 w 35"/>
                <a:gd name="T33" fmla="*/ 6 h 11"/>
                <a:gd name="T34" fmla="*/ 35 w 35"/>
                <a:gd name="T35" fmla="*/ 6 h 11"/>
                <a:gd name="T36" fmla="*/ 35 w 35"/>
                <a:gd name="T37" fmla="*/ 6 h 11"/>
                <a:gd name="T38" fmla="*/ 35 w 35"/>
                <a:gd name="T39" fmla="*/ 7 h 11"/>
                <a:gd name="T40" fmla="*/ 31 w 35"/>
                <a:gd name="T41" fmla="*/ 7 h 11"/>
                <a:gd name="T42" fmla="*/ 29 w 35"/>
                <a:gd name="T43" fmla="*/ 9 h 11"/>
                <a:gd name="T44" fmla="*/ 23 w 35"/>
                <a:gd name="T45" fmla="*/ 6 h 11"/>
                <a:gd name="T46" fmla="*/ 19 w 35"/>
                <a:gd name="T47" fmla="*/ 7 h 11"/>
                <a:gd name="T48" fmla="*/ 18 w 35"/>
                <a:gd name="T49" fmla="*/ 6 h 11"/>
                <a:gd name="T50" fmla="*/ 17 w 35"/>
                <a:gd name="T51" fmla="*/ 7 h 11"/>
                <a:gd name="T52" fmla="*/ 11 w 35"/>
                <a:gd name="T53" fmla="*/ 9 h 11"/>
                <a:gd name="T54" fmla="*/ 11 w 35"/>
                <a:gd name="T55" fmla="*/ 8 h 11"/>
                <a:gd name="T56" fmla="*/ 11 w 35"/>
                <a:gd name="T57" fmla="*/ 3 h 11"/>
                <a:gd name="T58" fmla="*/ 0 w 35"/>
                <a:gd name="T5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" h="11">
                  <a:moveTo>
                    <a:pt x="0" y="11"/>
                  </a:moveTo>
                  <a:cubicBezTo>
                    <a:pt x="0" y="11"/>
                    <a:pt x="0" y="11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0"/>
                    <a:pt x="9" y="4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5" y="7"/>
                    <a:pt x="16" y="6"/>
                  </a:cubicBezTo>
                  <a:cubicBezTo>
                    <a:pt x="17" y="5"/>
                    <a:pt x="18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5"/>
                    <a:pt x="20" y="5"/>
                  </a:cubicBezTo>
                  <a:cubicBezTo>
                    <a:pt x="20" y="5"/>
                    <a:pt x="20" y="6"/>
                    <a:pt x="20" y="6"/>
                  </a:cubicBezTo>
                  <a:cubicBezTo>
                    <a:pt x="20" y="6"/>
                    <a:pt x="22" y="5"/>
                    <a:pt x="23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5" y="5"/>
                    <a:pt x="27" y="8"/>
                    <a:pt x="29" y="7"/>
                  </a:cubicBezTo>
                  <a:cubicBezTo>
                    <a:pt x="29" y="7"/>
                    <a:pt x="30" y="7"/>
                    <a:pt x="30" y="6"/>
                  </a:cubicBezTo>
                  <a:cubicBezTo>
                    <a:pt x="30" y="6"/>
                    <a:pt x="30" y="6"/>
                    <a:pt x="31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0" y="9"/>
                    <a:pt x="29" y="9"/>
                  </a:cubicBezTo>
                  <a:cubicBezTo>
                    <a:pt x="27" y="9"/>
                    <a:pt x="25" y="7"/>
                    <a:pt x="23" y="6"/>
                  </a:cubicBezTo>
                  <a:cubicBezTo>
                    <a:pt x="22" y="7"/>
                    <a:pt x="20" y="8"/>
                    <a:pt x="19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8" y="6"/>
                    <a:pt x="17" y="7"/>
                    <a:pt x="17" y="7"/>
                  </a:cubicBezTo>
                  <a:cubicBezTo>
                    <a:pt x="15" y="9"/>
                    <a:pt x="13" y="11"/>
                    <a:pt x="11" y="9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8" y="7"/>
                    <a:pt x="2" y="11"/>
                    <a:pt x="0" y="11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8" name="wireless"/>
          <p:cNvGrpSpPr/>
          <p:nvPr/>
        </p:nvGrpSpPr>
        <p:grpSpPr>
          <a:xfrm>
            <a:off x="4966462" y="2766663"/>
            <a:ext cx="543158" cy="333439"/>
            <a:chOff x="4829683" y="2497624"/>
            <a:chExt cx="543158" cy="333439"/>
          </a:xfrm>
        </p:grpSpPr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4909648" y="2615308"/>
              <a:ext cx="380211" cy="141825"/>
            </a:xfrm>
            <a:custGeom>
              <a:avLst/>
              <a:gdLst>
                <a:gd name="T0" fmla="*/ 10 w 123"/>
                <a:gd name="T1" fmla="*/ 45 h 46"/>
                <a:gd name="T2" fmla="*/ 5 w 123"/>
                <a:gd name="T3" fmla="*/ 43 h 46"/>
                <a:gd name="T4" fmla="*/ 4 w 123"/>
                <a:gd name="T5" fmla="*/ 30 h 46"/>
                <a:gd name="T6" fmla="*/ 63 w 123"/>
                <a:gd name="T7" fmla="*/ 0 h 46"/>
                <a:gd name="T8" fmla="*/ 120 w 123"/>
                <a:gd name="T9" fmla="*/ 30 h 46"/>
                <a:gd name="T10" fmla="*/ 119 w 123"/>
                <a:gd name="T11" fmla="*/ 43 h 46"/>
                <a:gd name="T12" fmla="*/ 106 w 123"/>
                <a:gd name="T13" fmla="*/ 41 h 46"/>
                <a:gd name="T14" fmla="*/ 63 w 123"/>
                <a:gd name="T15" fmla="*/ 18 h 46"/>
                <a:gd name="T16" fmla="*/ 17 w 123"/>
                <a:gd name="T17" fmla="*/ 41 h 46"/>
                <a:gd name="T18" fmla="*/ 10 w 123"/>
                <a:gd name="T19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6">
                  <a:moveTo>
                    <a:pt x="10" y="45"/>
                  </a:moveTo>
                  <a:cubicBezTo>
                    <a:pt x="8" y="45"/>
                    <a:pt x="6" y="44"/>
                    <a:pt x="5" y="43"/>
                  </a:cubicBezTo>
                  <a:cubicBezTo>
                    <a:pt x="1" y="40"/>
                    <a:pt x="0" y="34"/>
                    <a:pt x="4" y="30"/>
                  </a:cubicBezTo>
                  <a:cubicBezTo>
                    <a:pt x="19" y="12"/>
                    <a:pt x="42" y="0"/>
                    <a:pt x="63" y="0"/>
                  </a:cubicBezTo>
                  <a:cubicBezTo>
                    <a:pt x="82" y="0"/>
                    <a:pt x="105" y="12"/>
                    <a:pt x="120" y="30"/>
                  </a:cubicBezTo>
                  <a:cubicBezTo>
                    <a:pt x="123" y="34"/>
                    <a:pt x="122" y="40"/>
                    <a:pt x="119" y="43"/>
                  </a:cubicBezTo>
                  <a:cubicBezTo>
                    <a:pt x="115" y="46"/>
                    <a:pt x="109" y="45"/>
                    <a:pt x="106" y="41"/>
                  </a:cubicBezTo>
                  <a:cubicBezTo>
                    <a:pt x="95" y="28"/>
                    <a:pt x="77" y="18"/>
                    <a:pt x="63" y="18"/>
                  </a:cubicBezTo>
                  <a:cubicBezTo>
                    <a:pt x="47" y="18"/>
                    <a:pt x="29" y="27"/>
                    <a:pt x="17" y="41"/>
                  </a:cubicBezTo>
                  <a:cubicBezTo>
                    <a:pt x="16" y="44"/>
                    <a:pt x="13" y="45"/>
                    <a:pt x="10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4829683" y="2497624"/>
              <a:ext cx="543158" cy="188597"/>
            </a:xfrm>
            <a:custGeom>
              <a:avLst/>
              <a:gdLst>
                <a:gd name="T0" fmla="*/ 166 w 176"/>
                <a:gd name="T1" fmla="*/ 60 h 61"/>
                <a:gd name="T2" fmla="*/ 158 w 176"/>
                <a:gd name="T3" fmla="*/ 56 h 61"/>
                <a:gd name="T4" fmla="*/ 89 w 176"/>
                <a:gd name="T5" fmla="*/ 18 h 61"/>
                <a:gd name="T6" fmla="*/ 17 w 176"/>
                <a:gd name="T7" fmla="*/ 56 h 61"/>
                <a:gd name="T8" fmla="*/ 5 w 176"/>
                <a:gd name="T9" fmla="*/ 59 h 61"/>
                <a:gd name="T10" fmla="*/ 2 w 176"/>
                <a:gd name="T11" fmla="*/ 46 h 61"/>
                <a:gd name="T12" fmla="*/ 89 w 176"/>
                <a:gd name="T13" fmla="*/ 0 h 61"/>
                <a:gd name="T14" fmla="*/ 173 w 176"/>
                <a:gd name="T15" fmla="*/ 46 h 61"/>
                <a:gd name="T16" fmla="*/ 171 w 176"/>
                <a:gd name="T17" fmla="*/ 59 h 61"/>
                <a:gd name="T18" fmla="*/ 166 w 176"/>
                <a:gd name="T19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61">
                  <a:moveTo>
                    <a:pt x="166" y="60"/>
                  </a:moveTo>
                  <a:cubicBezTo>
                    <a:pt x="163" y="60"/>
                    <a:pt x="160" y="59"/>
                    <a:pt x="158" y="56"/>
                  </a:cubicBezTo>
                  <a:cubicBezTo>
                    <a:pt x="142" y="34"/>
                    <a:pt x="114" y="18"/>
                    <a:pt x="89" y="18"/>
                  </a:cubicBezTo>
                  <a:cubicBezTo>
                    <a:pt x="62" y="18"/>
                    <a:pt x="34" y="33"/>
                    <a:pt x="17" y="56"/>
                  </a:cubicBezTo>
                  <a:cubicBezTo>
                    <a:pt x="14" y="60"/>
                    <a:pt x="9" y="61"/>
                    <a:pt x="5" y="59"/>
                  </a:cubicBezTo>
                  <a:cubicBezTo>
                    <a:pt x="1" y="56"/>
                    <a:pt x="0" y="50"/>
                    <a:pt x="2" y="46"/>
                  </a:cubicBezTo>
                  <a:cubicBezTo>
                    <a:pt x="22" y="18"/>
                    <a:pt x="56" y="0"/>
                    <a:pt x="89" y="0"/>
                  </a:cubicBezTo>
                  <a:cubicBezTo>
                    <a:pt x="120" y="0"/>
                    <a:pt x="154" y="19"/>
                    <a:pt x="173" y="46"/>
                  </a:cubicBezTo>
                  <a:cubicBezTo>
                    <a:pt x="176" y="50"/>
                    <a:pt x="175" y="56"/>
                    <a:pt x="171" y="59"/>
                  </a:cubicBezTo>
                  <a:cubicBezTo>
                    <a:pt x="169" y="60"/>
                    <a:pt x="167" y="60"/>
                    <a:pt x="166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4986595" y="2732992"/>
              <a:ext cx="226316" cy="98071"/>
            </a:xfrm>
            <a:custGeom>
              <a:avLst/>
              <a:gdLst>
                <a:gd name="T0" fmla="*/ 10 w 73"/>
                <a:gd name="T1" fmla="*/ 31 h 32"/>
                <a:gd name="T2" fmla="*/ 4 w 73"/>
                <a:gd name="T3" fmla="*/ 29 h 32"/>
                <a:gd name="T4" fmla="*/ 4 w 73"/>
                <a:gd name="T5" fmla="*/ 16 h 32"/>
                <a:gd name="T6" fmla="*/ 38 w 73"/>
                <a:gd name="T7" fmla="*/ 0 h 32"/>
                <a:gd name="T8" fmla="*/ 70 w 73"/>
                <a:gd name="T9" fmla="*/ 16 h 32"/>
                <a:gd name="T10" fmla="*/ 70 w 73"/>
                <a:gd name="T11" fmla="*/ 29 h 32"/>
                <a:gd name="T12" fmla="*/ 57 w 73"/>
                <a:gd name="T13" fmla="*/ 29 h 32"/>
                <a:gd name="T14" fmla="*/ 38 w 73"/>
                <a:gd name="T15" fmla="*/ 18 h 32"/>
                <a:gd name="T16" fmla="*/ 16 w 73"/>
                <a:gd name="T17" fmla="*/ 29 h 32"/>
                <a:gd name="T18" fmla="*/ 10 w 73"/>
                <a:gd name="T19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32">
                  <a:moveTo>
                    <a:pt x="10" y="31"/>
                  </a:moveTo>
                  <a:cubicBezTo>
                    <a:pt x="8" y="31"/>
                    <a:pt x="6" y="31"/>
                    <a:pt x="4" y="29"/>
                  </a:cubicBezTo>
                  <a:cubicBezTo>
                    <a:pt x="0" y="25"/>
                    <a:pt x="0" y="20"/>
                    <a:pt x="4" y="16"/>
                  </a:cubicBezTo>
                  <a:cubicBezTo>
                    <a:pt x="14" y="6"/>
                    <a:pt x="26" y="0"/>
                    <a:pt x="38" y="0"/>
                  </a:cubicBezTo>
                  <a:cubicBezTo>
                    <a:pt x="48" y="0"/>
                    <a:pt x="60" y="6"/>
                    <a:pt x="70" y="16"/>
                  </a:cubicBezTo>
                  <a:cubicBezTo>
                    <a:pt x="73" y="20"/>
                    <a:pt x="73" y="25"/>
                    <a:pt x="70" y="29"/>
                  </a:cubicBezTo>
                  <a:cubicBezTo>
                    <a:pt x="66" y="32"/>
                    <a:pt x="60" y="32"/>
                    <a:pt x="57" y="29"/>
                  </a:cubicBezTo>
                  <a:cubicBezTo>
                    <a:pt x="50" y="21"/>
                    <a:pt x="42" y="18"/>
                    <a:pt x="38" y="18"/>
                  </a:cubicBezTo>
                  <a:cubicBezTo>
                    <a:pt x="31" y="18"/>
                    <a:pt x="23" y="22"/>
                    <a:pt x="16" y="29"/>
                  </a:cubicBezTo>
                  <a:cubicBezTo>
                    <a:pt x="15" y="30"/>
                    <a:pt x="12" y="31"/>
                    <a:pt x="10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2" name="calculator"/>
          <p:cNvGrpSpPr/>
          <p:nvPr/>
        </p:nvGrpSpPr>
        <p:grpSpPr>
          <a:xfrm>
            <a:off x="2911515" y="1004416"/>
            <a:ext cx="274597" cy="484316"/>
            <a:chOff x="2774735" y="735378"/>
            <a:chExt cx="274597" cy="484316"/>
          </a:xfrm>
        </p:grpSpPr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2780770" y="741413"/>
              <a:ext cx="262526" cy="472246"/>
            </a:xfrm>
            <a:custGeom>
              <a:avLst/>
              <a:gdLst>
                <a:gd name="T0" fmla="*/ 85 w 85"/>
                <a:gd name="T1" fmla="*/ 142 h 153"/>
                <a:gd name="T2" fmla="*/ 74 w 85"/>
                <a:gd name="T3" fmla="*/ 153 h 153"/>
                <a:gd name="T4" fmla="*/ 11 w 85"/>
                <a:gd name="T5" fmla="*/ 153 h 153"/>
                <a:gd name="T6" fmla="*/ 0 w 85"/>
                <a:gd name="T7" fmla="*/ 142 h 153"/>
                <a:gd name="T8" fmla="*/ 0 w 85"/>
                <a:gd name="T9" fmla="*/ 11 h 153"/>
                <a:gd name="T10" fmla="*/ 11 w 85"/>
                <a:gd name="T11" fmla="*/ 0 h 153"/>
                <a:gd name="T12" fmla="*/ 74 w 85"/>
                <a:gd name="T13" fmla="*/ 0 h 153"/>
                <a:gd name="T14" fmla="*/ 85 w 85"/>
                <a:gd name="T15" fmla="*/ 11 h 153"/>
                <a:gd name="T16" fmla="*/ 85 w 85"/>
                <a:gd name="T17" fmla="*/ 14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53">
                  <a:moveTo>
                    <a:pt x="85" y="142"/>
                  </a:moveTo>
                  <a:cubicBezTo>
                    <a:pt x="85" y="148"/>
                    <a:pt x="80" y="153"/>
                    <a:pt x="74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5" y="153"/>
                    <a:pt x="0" y="148"/>
                    <a:pt x="0" y="14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80" y="0"/>
                    <a:pt x="85" y="5"/>
                    <a:pt x="85" y="11"/>
                  </a:cubicBezTo>
                  <a:lnTo>
                    <a:pt x="85" y="142"/>
                  </a:ln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64"/>
            <p:cNvSpPr>
              <a:spLocks noEditPoints="1"/>
            </p:cNvSpPr>
            <p:nvPr/>
          </p:nvSpPr>
          <p:spPr bwMode="auto">
            <a:xfrm>
              <a:off x="2774735" y="735378"/>
              <a:ext cx="274597" cy="484316"/>
            </a:xfrm>
            <a:custGeom>
              <a:avLst/>
              <a:gdLst>
                <a:gd name="T0" fmla="*/ 76 w 89"/>
                <a:gd name="T1" fmla="*/ 157 h 157"/>
                <a:gd name="T2" fmla="*/ 13 w 89"/>
                <a:gd name="T3" fmla="*/ 157 h 157"/>
                <a:gd name="T4" fmla="*/ 0 w 89"/>
                <a:gd name="T5" fmla="*/ 144 h 157"/>
                <a:gd name="T6" fmla="*/ 0 w 89"/>
                <a:gd name="T7" fmla="*/ 13 h 157"/>
                <a:gd name="T8" fmla="*/ 13 w 89"/>
                <a:gd name="T9" fmla="*/ 0 h 157"/>
                <a:gd name="T10" fmla="*/ 76 w 89"/>
                <a:gd name="T11" fmla="*/ 0 h 157"/>
                <a:gd name="T12" fmla="*/ 89 w 89"/>
                <a:gd name="T13" fmla="*/ 13 h 157"/>
                <a:gd name="T14" fmla="*/ 89 w 89"/>
                <a:gd name="T15" fmla="*/ 144 h 157"/>
                <a:gd name="T16" fmla="*/ 76 w 89"/>
                <a:gd name="T17" fmla="*/ 157 h 157"/>
                <a:gd name="T18" fmla="*/ 13 w 89"/>
                <a:gd name="T19" fmla="*/ 4 h 157"/>
                <a:gd name="T20" fmla="*/ 4 w 89"/>
                <a:gd name="T21" fmla="*/ 13 h 157"/>
                <a:gd name="T22" fmla="*/ 4 w 89"/>
                <a:gd name="T23" fmla="*/ 144 h 157"/>
                <a:gd name="T24" fmla="*/ 13 w 89"/>
                <a:gd name="T25" fmla="*/ 153 h 157"/>
                <a:gd name="T26" fmla="*/ 76 w 89"/>
                <a:gd name="T27" fmla="*/ 153 h 157"/>
                <a:gd name="T28" fmla="*/ 84 w 89"/>
                <a:gd name="T29" fmla="*/ 144 h 157"/>
                <a:gd name="T30" fmla="*/ 84 w 89"/>
                <a:gd name="T31" fmla="*/ 13 h 157"/>
                <a:gd name="T32" fmla="*/ 76 w 89"/>
                <a:gd name="T33" fmla="*/ 4 h 157"/>
                <a:gd name="T34" fmla="*/ 13 w 89"/>
                <a:gd name="T35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9" h="157">
                  <a:moveTo>
                    <a:pt x="76" y="157"/>
                  </a:moveTo>
                  <a:cubicBezTo>
                    <a:pt x="13" y="157"/>
                    <a:pt x="13" y="157"/>
                    <a:pt x="13" y="157"/>
                  </a:cubicBezTo>
                  <a:cubicBezTo>
                    <a:pt x="6" y="157"/>
                    <a:pt x="0" y="151"/>
                    <a:pt x="0" y="14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83" y="0"/>
                    <a:pt x="89" y="6"/>
                    <a:pt x="89" y="13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51"/>
                    <a:pt x="83" y="157"/>
                    <a:pt x="76" y="157"/>
                  </a:cubicBezTo>
                  <a:close/>
                  <a:moveTo>
                    <a:pt x="13" y="4"/>
                  </a:moveTo>
                  <a:cubicBezTo>
                    <a:pt x="8" y="4"/>
                    <a:pt x="4" y="8"/>
                    <a:pt x="4" y="13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4" y="149"/>
                    <a:pt x="8" y="153"/>
                    <a:pt x="13" y="153"/>
                  </a:cubicBezTo>
                  <a:cubicBezTo>
                    <a:pt x="76" y="153"/>
                    <a:pt x="76" y="153"/>
                    <a:pt x="76" y="153"/>
                  </a:cubicBezTo>
                  <a:cubicBezTo>
                    <a:pt x="81" y="153"/>
                    <a:pt x="84" y="149"/>
                    <a:pt x="84" y="14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8"/>
                    <a:pt x="81" y="4"/>
                    <a:pt x="76" y="4"/>
                  </a:cubicBezTo>
                  <a:lnTo>
                    <a:pt x="13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2806419" y="782149"/>
              <a:ext cx="212737" cy="73930"/>
            </a:xfrm>
            <a:custGeom>
              <a:avLst/>
              <a:gdLst>
                <a:gd name="T0" fmla="*/ 2 w 69"/>
                <a:gd name="T1" fmla="*/ 24 h 24"/>
                <a:gd name="T2" fmla="*/ 0 w 69"/>
                <a:gd name="T3" fmla="*/ 22 h 24"/>
                <a:gd name="T4" fmla="*/ 0 w 69"/>
                <a:gd name="T5" fmla="*/ 1 h 24"/>
                <a:gd name="T6" fmla="*/ 2 w 69"/>
                <a:gd name="T7" fmla="*/ 0 h 24"/>
                <a:gd name="T8" fmla="*/ 67 w 69"/>
                <a:gd name="T9" fmla="*/ 0 h 24"/>
                <a:gd name="T10" fmla="*/ 69 w 69"/>
                <a:gd name="T11" fmla="*/ 1 h 24"/>
                <a:gd name="T12" fmla="*/ 69 w 69"/>
                <a:gd name="T13" fmla="*/ 22 h 24"/>
                <a:gd name="T14" fmla="*/ 67 w 69"/>
                <a:gd name="T15" fmla="*/ 24 h 24"/>
                <a:gd name="T16" fmla="*/ 2 w 69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24">
                  <a:moveTo>
                    <a:pt x="2" y="24"/>
                  </a:moveTo>
                  <a:cubicBezTo>
                    <a:pt x="1" y="24"/>
                    <a:pt x="0" y="23"/>
                    <a:pt x="0" y="2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69" y="0"/>
                    <a:pt x="69" y="1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3"/>
                    <a:pt x="68" y="24"/>
                    <a:pt x="67" y="24"/>
                  </a:cubicBezTo>
                  <a:lnTo>
                    <a:pt x="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2821507" y="1068816"/>
              <a:ext cx="52808" cy="48281"/>
            </a:xfrm>
            <a:custGeom>
              <a:avLst/>
              <a:gdLst>
                <a:gd name="T0" fmla="*/ 1 w 17"/>
                <a:gd name="T1" fmla="*/ 16 h 16"/>
                <a:gd name="T2" fmla="*/ 16 w 17"/>
                <a:gd name="T3" fmla="*/ 16 h 16"/>
                <a:gd name="T4" fmla="*/ 17 w 17"/>
                <a:gd name="T5" fmla="*/ 15 h 16"/>
                <a:gd name="T6" fmla="*/ 17 w 17"/>
                <a:gd name="T7" fmla="*/ 1 h 16"/>
                <a:gd name="T8" fmla="*/ 16 w 17"/>
                <a:gd name="T9" fmla="*/ 0 h 16"/>
                <a:gd name="T10" fmla="*/ 1 w 17"/>
                <a:gd name="T11" fmla="*/ 0 h 16"/>
                <a:gd name="T12" fmla="*/ 0 w 17"/>
                <a:gd name="T13" fmla="*/ 1 h 16"/>
                <a:gd name="T14" fmla="*/ 0 w 17"/>
                <a:gd name="T15" fmla="*/ 15 h 16"/>
                <a:gd name="T16" fmla="*/ 1 w 17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1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0"/>
                    <a:pt x="1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6"/>
                    <a:pt x="1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2821507" y="1130676"/>
              <a:ext cx="117684" cy="45263"/>
            </a:xfrm>
            <a:custGeom>
              <a:avLst/>
              <a:gdLst>
                <a:gd name="T0" fmla="*/ 37 w 38"/>
                <a:gd name="T1" fmla="*/ 0 h 15"/>
                <a:gd name="T2" fmla="*/ 1 w 38"/>
                <a:gd name="T3" fmla="*/ 0 h 15"/>
                <a:gd name="T4" fmla="*/ 0 w 38"/>
                <a:gd name="T5" fmla="*/ 1 h 15"/>
                <a:gd name="T6" fmla="*/ 0 w 38"/>
                <a:gd name="T7" fmla="*/ 14 h 15"/>
                <a:gd name="T8" fmla="*/ 1 w 38"/>
                <a:gd name="T9" fmla="*/ 15 h 15"/>
                <a:gd name="T10" fmla="*/ 37 w 38"/>
                <a:gd name="T11" fmla="*/ 15 h 15"/>
                <a:gd name="T12" fmla="*/ 38 w 38"/>
                <a:gd name="T13" fmla="*/ 14 h 15"/>
                <a:gd name="T14" fmla="*/ 38 w 38"/>
                <a:gd name="T15" fmla="*/ 1 h 15"/>
                <a:gd name="T16" fmla="*/ 37 w 38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5">
                  <a:moveTo>
                    <a:pt x="3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1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8" y="15"/>
                    <a:pt x="38" y="1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0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2886384" y="1068816"/>
              <a:ext cx="52808" cy="48281"/>
            </a:xfrm>
            <a:custGeom>
              <a:avLst/>
              <a:gdLst>
                <a:gd name="T0" fmla="*/ 16 w 17"/>
                <a:gd name="T1" fmla="*/ 0 h 16"/>
                <a:gd name="T2" fmla="*/ 1 w 17"/>
                <a:gd name="T3" fmla="*/ 0 h 16"/>
                <a:gd name="T4" fmla="*/ 0 w 17"/>
                <a:gd name="T5" fmla="*/ 1 h 16"/>
                <a:gd name="T6" fmla="*/ 0 w 17"/>
                <a:gd name="T7" fmla="*/ 15 h 16"/>
                <a:gd name="T8" fmla="*/ 1 w 17"/>
                <a:gd name="T9" fmla="*/ 16 h 16"/>
                <a:gd name="T10" fmla="*/ 16 w 17"/>
                <a:gd name="T11" fmla="*/ 16 h 16"/>
                <a:gd name="T12" fmla="*/ 17 w 17"/>
                <a:gd name="T13" fmla="*/ 15 h 16"/>
                <a:gd name="T14" fmla="*/ 17 w 17"/>
                <a:gd name="T15" fmla="*/ 1 h 16"/>
                <a:gd name="T16" fmla="*/ 16 w 17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6"/>
                    <a:pt x="1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2951261" y="1068816"/>
              <a:ext cx="52808" cy="48281"/>
            </a:xfrm>
            <a:custGeom>
              <a:avLst/>
              <a:gdLst>
                <a:gd name="T0" fmla="*/ 16 w 17"/>
                <a:gd name="T1" fmla="*/ 0 h 16"/>
                <a:gd name="T2" fmla="*/ 1 w 17"/>
                <a:gd name="T3" fmla="*/ 0 h 16"/>
                <a:gd name="T4" fmla="*/ 0 w 17"/>
                <a:gd name="T5" fmla="*/ 1 h 16"/>
                <a:gd name="T6" fmla="*/ 0 w 17"/>
                <a:gd name="T7" fmla="*/ 15 h 16"/>
                <a:gd name="T8" fmla="*/ 1 w 17"/>
                <a:gd name="T9" fmla="*/ 16 h 16"/>
                <a:gd name="T10" fmla="*/ 16 w 17"/>
                <a:gd name="T11" fmla="*/ 16 h 16"/>
                <a:gd name="T12" fmla="*/ 17 w 17"/>
                <a:gd name="T13" fmla="*/ 15 h 16"/>
                <a:gd name="T14" fmla="*/ 17 w 17"/>
                <a:gd name="T15" fmla="*/ 1 h 16"/>
                <a:gd name="T16" fmla="*/ 16 w 17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6"/>
                    <a:pt x="1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2951261" y="1130676"/>
              <a:ext cx="52808" cy="45263"/>
            </a:xfrm>
            <a:custGeom>
              <a:avLst/>
              <a:gdLst>
                <a:gd name="T0" fmla="*/ 16 w 17"/>
                <a:gd name="T1" fmla="*/ 0 h 15"/>
                <a:gd name="T2" fmla="*/ 1 w 17"/>
                <a:gd name="T3" fmla="*/ 0 h 15"/>
                <a:gd name="T4" fmla="*/ 0 w 17"/>
                <a:gd name="T5" fmla="*/ 1 h 15"/>
                <a:gd name="T6" fmla="*/ 0 w 17"/>
                <a:gd name="T7" fmla="*/ 14 h 15"/>
                <a:gd name="T8" fmla="*/ 1 w 17"/>
                <a:gd name="T9" fmla="*/ 15 h 15"/>
                <a:gd name="T10" fmla="*/ 16 w 17"/>
                <a:gd name="T11" fmla="*/ 15 h 15"/>
                <a:gd name="T12" fmla="*/ 17 w 17"/>
                <a:gd name="T13" fmla="*/ 14 h 15"/>
                <a:gd name="T14" fmla="*/ 17 w 17"/>
                <a:gd name="T15" fmla="*/ 1 h 15"/>
                <a:gd name="T16" fmla="*/ 16 w 17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5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1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7" y="15"/>
                    <a:pt x="17" y="1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2821507" y="1009974"/>
              <a:ext cx="52808" cy="46772"/>
            </a:xfrm>
            <a:custGeom>
              <a:avLst/>
              <a:gdLst>
                <a:gd name="T0" fmla="*/ 1 w 17"/>
                <a:gd name="T1" fmla="*/ 15 h 15"/>
                <a:gd name="T2" fmla="*/ 16 w 17"/>
                <a:gd name="T3" fmla="*/ 15 h 15"/>
                <a:gd name="T4" fmla="*/ 17 w 17"/>
                <a:gd name="T5" fmla="*/ 14 h 15"/>
                <a:gd name="T6" fmla="*/ 17 w 17"/>
                <a:gd name="T7" fmla="*/ 1 h 15"/>
                <a:gd name="T8" fmla="*/ 16 w 17"/>
                <a:gd name="T9" fmla="*/ 0 h 15"/>
                <a:gd name="T10" fmla="*/ 1 w 17"/>
                <a:gd name="T11" fmla="*/ 0 h 15"/>
                <a:gd name="T12" fmla="*/ 0 w 17"/>
                <a:gd name="T13" fmla="*/ 1 h 15"/>
                <a:gd name="T14" fmla="*/ 0 w 17"/>
                <a:gd name="T15" fmla="*/ 14 h 15"/>
                <a:gd name="T16" fmla="*/ 1 w 17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5">
                  <a:moveTo>
                    <a:pt x="1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7" y="15"/>
                    <a:pt x="17" y="15"/>
                    <a:pt x="17" y="1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2886384" y="1009974"/>
              <a:ext cx="52808" cy="46772"/>
            </a:xfrm>
            <a:custGeom>
              <a:avLst/>
              <a:gdLst>
                <a:gd name="T0" fmla="*/ 16 w 17"/>
                <a:gd name="T1" fmla="*/ 0 h 15"/>
                <a:gd name="T2" fmla="*/ 1 w 17"/>
                <a:gd name="T3" fmla="*/ 0 h 15"/>
                <a:gd name="T4" fmla="*/ 0 w 17"/>
                <a:gd name="T5" fmla="*/ 1 h 15"/>
                <a:gd name="T6" fmla="*/ 0 w 17"/>
                <a:gd name="T7" fmla="*/ 14 h 15"/>
                <a:gd name="T8" fmla="*/ 1 w 17"/>
                <a:gd name="T9" fmla="*/ 15 h 15"/>
                <a:gd name="T10" fmla="*/ 16 w 17"/>
                <a:gd name="T11" fmla="*/ 15 h 15"/>
                <a:gd name="T12" fmla="*/ 17 w 17"/>
                <a:gd name="T13" fmla="*/ 14 h 15"/>
                <a:gd name="T14" fmla="*/ 17 w 17"/>
                <a:gd name="T15" fmla="*/ 1 h 15"/>
                <a:gd name="T16" fmla="*/ 16 w 17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5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1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7" y="15"/>
                    <a:pt x="17" y="1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2951261" y="1009974"/>
              <a:ext cx="52808" cy="46772"/>
            </a:xfrm>
            <a:custGeom>
              <a:avLst/>
              <a:gdLst>
                <a:gd name="T0" fmla="*/ 16 w 17"/>
                <a:gd name="T1" fmla="*/ 0 h 15"/>
                <a:gd name="T2" fmla="*/ 1 w 17"/>
                <a:gd name="T3" fmla="*/ 0 h 15"/>
                <a:gd name="T4" fmla="*/ 0 w 17"/>
                <a:gd name="T5" fmla="*/ 1 h 15"/>
                <a:gd name="T6" fmla="*/ 0 w 17"/>
                <a:gd name="T7" fmla="*/ 14 h 15"/>
                <a:gd name="T8" fmla="*/ 1 w 17"/>
                <a:gd name="T9" fmla="*/ 15 h 15"/>
                <a:gd name="T10" fmla="*/ 16 w 17"/>
                <a:gd name="T11" fmla="*/ 15 h 15"/>
                <a:gd name="T12" fmla="*/ 17 w 17"/>
                <a:gd name="T13" fmla="*/ 14 h 15"/>
                <a:gd name="T14" fmla="*/ 17 w 17"/>
                <a:gd name="T15" fmla="*/ 1 h 15"/>
                <a:gd name="T16" fmla="*/ 16 w 17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5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1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7" y="15"/>
                    <a:pt x="17" y="1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2821507" y="948114"/>
              <a:ext cx="52808" cy="49790"/>
            </a:xfrm>
            <a:custGeom>
              <a:avLst/>
              <a:gdLst>
                <a:gd name="T0" fmla="*/ 1 w 17"/>
                <a:gd name="T1" fmla="*/ 16 h 16"/>
                <a:gd name="T2" fmla="*/ 16 w 17"/>
                <a:gd name="T3" fmla="*/ 16 h 16"/>
                <a:gd name="T4" fmla="*/ 17 w 17"/>
                <a:gd name="T5" fmla="*/ 15 h 16"/>
                <a:gd name="T6" fmla="*/ 17 w 17"/>
                <a:gd name="T7" fmla="*/ 1 h 16"/>
                <a:gd name="T8" fmla="*/ 16 w 17"/>
                <a:gd name="T9" fmla="*/ 0 h 16"/>
                <a:gd name="T10" fmla="*/ 1 w 17"/>
                <a:gd name="T11" fmla="*/ 0 h 16"/>
                <a:gd name="T12" fmla="*/ 0 w 17"/>
                <a:gd name="T13" fmla="*/ 1 h 16"/>
                <a:gd name="T14" fmla="*/ 0 w 17"/>
                <a:gd name="T15" fmla="*/ 15 h 16"/>
                <a:gd name="T16" fmla="*/ 1 w 17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1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0"/>
                    <a:pt x="1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6"/>
                    <a:pt x="1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2886384" y="948114"/>
              <a:ext cx="52808" cy="49790"/>
            </a:xfrm>
            <a:custGeom>
              <a:avLst/>
              <a:gdLst>
                <a:gd name="T0" fmla="*/ 16 w 17"/>
                <a:gd name="T1" fmla="*/ 0 h 16"/>
                <a:gd name="T2" fmla="*/ 1 w 17"/>
                <a:gd name="T3" fmla="*/ 0 h 16"/>
                <a:gd name="T4" fmla="*/ 0 w 17"/>
                <a:gd name="T5" fmla="*/ 1 h 16"/>
                <a:gd name="T6" fmla="*/ 0 w 17"/>
                <a:gd name="T7" fmla="*/ 15 h 16"/>
                <a:gd name="T8" fmla="*/ 1 w 17"/>
                <a:gd name="T9" fmla="*/ 16 h 16"/>
                <a:gd name="T10" fmla="*/ 16 w 17"/>
                <a:gd name="T11" fmla="*/ 16 h 16"/>
                <a:gd name="T12" fmla="*/ 17 w 17"/>
                <a:gd name="T13" fmla="*/ 15 h 16"/>
                <a:gd name="T14" fmla="*/ 17 w 17"/>
                <a:gd name="T15" fmla="*/ 1 h 16"/>
                <a:gd name="T16" fmla="*/ 16 w 17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6"/>
                    <a:pt x="1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2951261" y="948114"/>
              <a:ext cx="52808" cy="49790"/>
            </a:xfrm>
            <a:custGeom>
              <a:avLst/>
              <a:gdLst>
                <a:gd name="T0" fmla="*/ 16 w 17"/>
                <a:gd name="T1" fmla="*/ 0 h 16"/>
                <a:gd name="T2" fmla="*/ 1 w 17"/>
                <a:gd name="T3" fmla="*/ 0 h 16"/>
                <a:gd name="T4" fmla="*/ 0 w 17"/>
                <a:gd name="T5" fmla="*/ 1 h 16"/>
                <a:gd name="T6" fmla="*/ 0 w 17"/>
                <a:gd name="T7" fmla="*/ 15 h 16"/>
                <a:gd name="T8" fmla="*/ 1 w 17"/>
                <a:gd name="T9" fmla="*/ 16 h 16"/>
                <a:gd name="T10" fmla="*/ 16 w 17"/>
                <a:gd name="T11" fmla="*/ 16 h 16"/>
                <a:gd name="T12" fmla="*/ 17 w 17"/>
                <a:gd name="T13" fmla="*/ 15 h 16"/>
                <a:gd name="T14" fmla="*/ 17 w 17"/>
                <a:gd name="T15" fmla="*/ 1 h 16"/>
                <a:gd name="T16" fmla="*/ 16 w 17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6"/>
                    <a:pt x="1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2821507" y="889272"/>
              <a:ext cx="52808" cy="46772"/>
            </a:xfrm>
            <a:custGeom>
              <a:avLst/>
              <a:gdLst>
                <a:gd name="T0" fmla="*/ 1 w 17"/>
                <a:gd name="T1" fmla="*/ 15 h 15"/>
                <a:gd name="T2" fmla="*/ 16 w 17"/>
                <a:gd name="T3" fmla="*/ 15 h 15"/>
                <a:gd name="T4" fmla="*/ 17 w 17"/>
                <a:gd name="T5" fmla="*/ 14 h 15"/>
                <a:gd name="T6" fmla="*/ 17 w 17"/>
                <a:gd name="T7" fmla="*/ 1 h 15"/>
                <a:gd name="T8" fmla="*/ 16 w 17"/>
                <a:gd name="T9" fmla="*/ 0 h 15"/>
                <a:gd name="T10" fmla="*/ 1 w 17"/>
                <a:gd name="T11" fmla="*/ 0 h 15"/>
                <a:gd name="T12" fmla="*/ 0 w 17"/>
                <a:gd name="T13" fmla="*/ 1 h 15"/>
                <a:gd name="T14" fmla="*/ 0 w 17"/>
                <a:gd name="T15" fmla="*/ 14 h 15"/>
                <a:gd name="T16" fmla="*/ 1 w 17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5">
                  <a:moveTo>
                    <a:pt x="1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7" y="15"/>
                    <a:pt x="17" y="15"/>
                    <a:pt x="17" y="1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2886384" y="889272"/>
              <a:ext cx="52808" cy="46772"/>
            </a:xfrm>
            <a:custGeom>
              <a:avLst/>
              <a:gdLst>
                <a:gd name="T0" fmla="*/ 16 w 17"/>
                <a:gd name="T1" fmla="*/ 0 h 15"/>
                <a:gd name="T2" fmla="*/ 1 w 17"/>
                <a:gd name="T3" fmla="*/ 0 h 15"/>
                <a:gd name="T4" fmla="*/ 0 w 17"/>
                <a:gd name="T5" fmla="*/ 1 h 15"/>
                <a:gd name="T6" fmla="*/ 0 w 17"/>
                <a:gd name="T7" fmla="*/ 14 h 15"/>
                <a:gd name="T8" fmla="*/ 1 w 17"/>
                <a:gd name="T9" fmla="*/ 15 h 15"/>
                <a:gd name="T10" fmla="*/ 16 w 17"/>
                <a:gd name="T11" fmla="*/ 15 h 15"/>
                <a:gd name="T12" fmla="*/ 17 w 17"/>
                <a:gd name="T13" fmla="*/ 14 h 15"/>
                <a:gd name="T14" fmla="*/ 17 w 17"/>
                <a:gd name="T15" fmla="*/ 1 h 15"/>
                <a:gd name="T16" fmla="*/ 16 w 17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5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1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7" y="15"/>
                    <a:pt x="17" y="1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2951261" y="889272"/>
              <a:ext cx="52808" cy="46772"/>
            </a:xfrm>
            <a:custGeom>
              <a:avLst/>
              <a:gdLst>
                <a:gd name="T0" fmla="*/ 16 w 17"/>
                <a:gd name="T1" fmla="*/ 0 h 15"/>
                <a:gd name="T2" fmla="*/ 1 w 17"/>
                <a:gd name="T3" fmla="*/ 0 h 15"/>
                <a:gd name="T4" fmla="*/ 0 w 17"/>
                <a:gd name="T5" fmla="*/ 1 h 15"/>
                <a:gd name="T6" fmla="*/ 0 w 17"/>
                <a:gd name="T7" fmla="*/ 14 h 15"/>
                <a:gd name="T8" fmla="*/ 1 w 17"/>
                <a:gd name="T9" fmla="*/ 15 h 15"/>
                <a:gd name="T10" fmla="*/ 16 w 17"/>
                <a:gd name="T11" fmla="*/ 15 h 15"/>
                <a:gd name="T12" fmla="*/ 17 w 17"/>
                <a:gd name="T13" fmla="*/ 14 h 15"/>
                <a:gd name="T14" fmla="*/ 17 w 17"/>
                <a:gd name="T15" fmla="*/ 1 h 15"/>
                <a:gd name="T16" fmla="*/ 16 w 17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5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1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7" y="15"/>
                    <a:pt x="17" y="1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6" name="smart phone"/>
          <p:cNvGrpSpPr/>
          <p:nvPr/>
        </p:nvGrpSpPr>
        <p:grpSpPr>
          <a:xfrm>
            <a:off x="2550917" y="2967329"/>
            <a:ext cx="280632" cy="493369"/>
            <a:chOff x="2414138" y="2698290"/>
            <a:chExt cx="280632" cy="493369"/>
          </a:xfrm>
        </p:grpSpPr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2420173" y="2704325"/>
              <a:ext cx="268561" cy="481299"/>
            </a:xfrm>
            <a:custGeom>
              <a:avLst/>
              <a:gdLst>
                <a:gd name="T0" fmla="*/ 87 w 87"/>
                <a:gd name="T1" fmla="*/ 142 h 156"/>
                <a:gd name="T2" fmla="*/ 73 w 87"/>
                <a:gd name="T3" fmla="*/ 156 h 156"/>
                <a:gd name="T4" fmla="*/ 13 w 87"/>
                <a:gd name="T5" fmla="*/ 156 h 156"/>
                <a:gd name="T6" fmla="*/ 0 w 87"/>
                <a:gd name="T7" fmla="*/ 142 h 156"/>
                <a:gd name="T8" fmla="*/ 0 w 87"/>
                <a:gd name="T9" fmla="*/ 13 h 156"/>
                <a:gd name="T10" fmla="*/ 13 w 87"/>
                <a:gd name="T11" fmla="*/ 0 h 156"/>
                <a:gd name="T12" fmla="*/ 73 w 87"/>
                <a:gd name="T13" fmla="*/ 0 h 156"/>
                <a:gd name="T14" fmla="*/ 87 w 87"/>
                <a:gd name="T15" fmla="*/ 13 h 156"/>
                <a:gd name="T16" fmla="*/ 87 w 87"/>
                <a:gd name="T17" fmla="*/ 142 h 156"/>
                <a:gd name="T18" fmla="*/ 87 w 87"/>
                <a:gd name="T19" fmla="*/ 14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156">
                  <a:moveTo>
                    <a:pt x="87" y="142"/>
                  </a:moveTo>
                  <a:cubicBezTo>
                    <a:pt x="87" y="149"/>
                    <a:pt x="80" y="156"/>
                    <a:pt x="73" y="156"/>
                  </a:cubicBezTo>
                  <a:cubicBezTo>
                    <a:pt x="13" y="156"/>
                    <a:pt x="13" y="156"/>
                    <a:pt x="13" y="156"/>
                  </a:cubicBezTo>
                  <a:cubicBezTo>
                    <a:pt x="7" y="156"/>
                    <a:pt x="0" y="149"/>
                    <a:pt x="0" y="14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7" y="0"/>
                    <a:pt x="1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0" y="0"/>
                    <a:pt x="87" y="5"/>
                    <a:pt x="87" y="13"/>
                  </a:cubicBezTo>
                  <a:cubicBezTo>
                    <a:pt x="87" y="142"/>
                    <a:pt x="87" y="142"/>
                    <a:pt x="87" y="142"/>
                  </a:cubicBezTo>
                  <a:cubicBezTo>
                    <a:pt x="87" y="142"/>
                    <a:pt x="87" y="142"/>
                    <a:pt x="87" y="142"/>
                  </a:cubicBezTo>
                  <a:close/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84"/>
            <p:cNvSpPr>
              <a:spLocks noEditPoints="1"/>
            </p:cNvSpPr>
            <p:nvPr/>
          </p:nvSpPr>
          <p:spPr bwMode="auto">
            <a:xfrm>
              <a:off x="2414138" y="2698290"/>
              <a:ext cx="280632" cy="493369"/>
            </a:xfrm>
            <a:custGeom>
              <a:avLst/>
              <a:gdLst>
                <a:gd name="T0" fmla="*/ 75 w 91"/>
                <a:gd name="T1" fmla="*/ 160 h 160"/>
                <a:gd name="T2" fmla="*/ 15 w 91"/>
                <a:gd name="T3" fmla="*/ 160 h 160"/>
                <a:gd name="T4" fmla="*/ 0 w 91"/>
                <a:gd name="T5" fmla="*/ 144 h 160"/>
                <a:gd name="T6" fmla="*/ 0 w 91"/>
                <a:gd name="T7" fmla="*/ 15 h 160"/>
                <a:gd name="T8" fmla="*/ 15 w 91"/>
                <a:gd name="T9" fmla="*/ 0 h 160"/>
                <a:gd name="T10" fmla="*/ 75 w 91"/>
                <a:gd name="T11" fmla="*/ 0 h 160"/>
                <a:gd name="T12" fmla="*/ 91 w 91"/>
                <a:gd name="T13" fmla="*/ 15 h 160"/>
                <a:gd name="T14" fmla="*/ 91 w 91"/>
                <a:gd name="T15" fmla="*/ 144 h 160"/>
                <a:gd name="T16" fmla="*/ 75 w 91"/>
                <a:gd name="T17" fmla="*/ 160 h 160"/>
                <a:gd name="T18" fmla="*/ 15 w 91"/>
                <a:gd name="T19" fmla="*/ 4 h 160"/>
                <a:gd name="T20" fmla="*/ 4 w 91"/>
                <a:gd name="T21" fmla="*/ 15 h 160"/>
                <a:gd name="T22" fmla="*/ 4 w 91"/>
                <a:gd name="T23" fmla="*/ 144 h 160"/>
                <a:gd name="T24" fmla="*/ 15 w 91"/>
                <a:gd name="T25" fmla="*/ 156 h 160"/>
                <a:gd name="T26" fmla="*/ 75 w 91"/>
                <a:gd name="T27" fmla="*/ 156 h 160"/>
                <a:gd name="T28" fmla="*/ 86 w 91"/>
                <a:gd name="T29" fmla="*/ 144 h 160"/>
                <a:gd name="T30" fmla="*/ 86 w 91"/>
                <a:gd name="T31" fmla="*/ 15 h 160"/>
                <a:gd name="T32" fmla="*/ 75 w 91"/>
                <a:gd name="T33" fmla="*/ 4 h 160"/>
                <a:gd name="T34" fmla="*/ 15 w 91"/>
                <a:gd name="T35" fmla="*/ 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0">
                  <a:moveTo>
                    <a:pt x="75" y="160"/>
                  </a:moveTo>
                  <a:cubicBezTo>
                    <a:pt x="15" y="160"/>
                    <a:pt x="15" y="160"/>
                    <a:pt x="15" y="160"/>
                  </a:cubicBezTo>
                  <a:cubicBezTo>
                    <a:pt x="8" y="160"/>
                    <a:pt x="0" y="152"/>
                    <a:pt x="0" y="14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8" y="0"/>
                    <a:pt x="1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3" y="0"/>
                    <a:pt x="91" y="6"/>
                    <a:pt x="91" y="15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91" y="152"/>
                    <a:pt x="83" y="160"/>
                    <a:pt x="75" y="160"/>
                  </a:cubicBezTo>
                  <a:close/>
                  <a:moveTo>
                    <a:pt x="15" y="4"/>
                  </a:moveTo>
                  <a:cubicBezTo>
                    <a:pt x="10" y="4"/>
                    <a:pt x="4" y="8"/>
                    <a:pt x="4" y="15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4" y="150"/>
                    <a:pt x="10" y="156"/>
                    <a:pt x="15" y="156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81" y="156"/>
                    <a:pt x="86" y="150"/>
                    <a:pt x="86" y="144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8"/>
                    <a:pt x="81" y="4"/>
                    <a:pt x="75" y="4"/>
                  </a:cubicBezTo>
                  <a:lnTo>
                    <a:pt x="15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2460910" y="2760150"/>
              <a:ext cx="187088" cy="324387"/>
            </a:xfrm>
            <a:custGeom>
              <a:avLst/>
              <a:gdLst>
                <a:gd name="T0" fmla="*/ 0 w 124"/>
                <a:gd name="T1" fmla="*/ 0 h 215"/>
                <a:gd name="T2" fmla="*/ 124 w 124"/>
                <a:gd name="T3" fmla="*/ 0 h 215"/>
                <a:gd name="T4" fmla="*/ 124 w 124"/>
                <a:gd name="T5" fmla="*/ 215 h 215"/>
                <a:gd name="T6" fmla="*/ 0 w 124"/>
                <a:gd name="T7" fmla="*/ 215 h 215"/>
                <a:gd name="T8" fmla="*/ 0 w 124"/>
                <a:gd name="T9" fmla="*/ 0 h 215"/>
                <a:gd name="T10" fmla="*/ 0 w 124"/>
                <a:gd name="T1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215">
                  <a:moveTo>
                    <a:pt x="0" y="0"/>
                  </a:moveTo>
                  <a:lnTo>
                    <a:pt x="124" y="0"/>
                  </a:lnTo>
                  <a:lnTo>
                    <a:pt x="124" y="215"/>
                  </a:lnTo>
                  <a:lnTo>
                    <a:pt x="0" y="2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86"/>
            <p:cNvSpPr>
              <a:spLocks noEditPoints="1"/>
            </p:cNvSpPr>
            <p:nvPr/>
          </p:nvSpPr>
          <p:spPr bwMode="auto">
            <a:xfrm>
              <a:off x="2454875" y="2754115"/>
              <a:ext cx="196140" cy="333439"/>
            </a:xfrm>
            <a:custGeom>
              <a:avLst/>
              <a:gdLst>
                <a:gd name="T0" fmla="*/ 63 w 64"/>
                <a:gd name="T1" fmla="*/ 108 h 108"/>
                <a:gd name="T2" fmla="*/ 2 w 64"/>
                <a:gd name="T3" fmla="*/ 108 h 108"/>
                <a:gd name="T4" fmla="*/ 0 w 64"/>
                <a:gd name="T5" fmla="*/ 107 h 108"/>
                <a:gd name="T6" fmla="*/ 0 w 64"/>
                <a:gd name="T7" fmla="*/ 2 h 108"/>
                <a:gd name="T8" fmla="*/ 2 w 64"/>
                <a:gd name="T9" fmla="*/ 0 h 108"/>
                <a:gd name="T10" fmla="*/ 63 w 64"/>
                <a:gd name="T11" fmla="*/ 0 h 108"/>
                <a:gd name="T12" fmla="*/ 64 w 64"/>
                <a:gd name="T13" fmla="*/ 2 h 108"/>
                <a:gd name="T14" fmla="*/ 64 w 64"/>
                <a:gd name="T15" fmla="*/ 107 h 108"/>
                <a:gd name="T16" fmla="*/ 63 w 64"/>
                <a:gd name="T17" fmla="*/ 108 h 108"/>
                <a:gd name="T18" fmla="*/ 3 w 64"/>
                <a:gd name="T19" fmla="*/ 105 h 108"/>
                <a:gd name="T20" fmla="*/ 62 w 64"/>
                <a:gd name="T21" fmla="*/ 105 h 108"/>
                <a:gd name="T22" fmla="*/ 62 w 64"/>
                <a:gd name="T23" fmla="*/ 3 h 108"/>
                <a:gd name="T24" fmla="*/ 3 w 64"/>
                <a:gd name="T25" fmla="*/ 3 h 108"/>
                <a:gd name="T26" fmla="*/ 3 w 64"/>
                <a:gd name="T27" fmla="*/ 10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8">
                  <a:moveTo>
                    <a:pt x="63" y="108"/>
                  </a:moveTo>
                  <a:cubicBezTo>
                    <a:pt x="2" y="108"/>
                    <a:pt x="2" y="108"/>
                    <a:pt x="2" y="108"/>
                  </a:cubicBezTo>
                  <a:cubicBezTo>
                    <a:pt x="1" y="108"/>
                    <a:pt x="0" y="107"/>
                    <a:pt x="0" y="10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4" y="0"/>
                    <a:pt x="64" y="1"/>
                    <a:pt x="64" y="2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4" y="107"/>
                    <a:pt x="64" y="108"/>
                    <a:pt x="63" y="108"/>
                  </a:cubicBezTo>
                  <a:close/>
                  <a:moveTo>
                    <a:pt x="3" y="105"/>
                  </a:moveTo>
                  <a:cubicBezTo>
                    <a:pt x="62" y="105"/>
                    <a:pt x="62" y="105"/>
                    <a:pt x="62" y="10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Oval 87"/>
            <p:cNvSpPr>
              <a:spLocks noChangeArrowheads="1"/>
            </p:cNvSpPr>
            <p:nvPr/>
          </p:nvSpPr>
          <p:spPr bwMode="auto">
            <a:xfrm>
              <a:off x="2531823" y="3105659"/>
              <a:ext cx="45263" cy="4979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9" name="speech bubble"/>
          <p:cNvSpPr>
            <a:spLocks/>
          </p:cNvSpPr>
          <p:nvPr/>
        </p:nvSpPr>
        <p:spPr bwMode="auto">
          <a:xfrm>
            <a:off x="6101012" y="296477"/>
            <a:ext cx="3660208" cy="892772"/>
          </a:xfrm>
          <a:custGeom>
            <a:avLst/>
            <a:gdLst>
              <a:gd name="T0" fmla="*/ 141 w 173"/>
              <a:gd name="T1" fmla="*/ 0 h 165"/>
              <a:gd name="T2" fmla="*/ 28 w 173"/>
              <a:gd name="T3" fmla="*/ 0 h 165"/>
              <a:gd name="T4" fmla="*/ 27 w 173"/>
              <a:gd name="T5" fmla="*/ 0 h 165"/>
              <a:gd name="T6" fmla="*/ 0 w 173"/>
              <a:gd name="T7" fmla="*/ 33 h 165"/>
              <a:gd name="T8" fmla="*/ 0 w 173"/>
              <a:gd name="T9" fmla="*/ 93 h 165"/>
              <a:gd name="T10" fmla="*/ 31 w 173"/>
              <a:gd name="T11" fmla="*/ 128 h 165"/>
              <a:gd name="T12" fmla="*/ 71 w 173"/>
              <a:gd name="T13" fmla="*/ 128 h 165"/>
              <a:gd name="T14" fmla="*/ 95 w 173"/>
              <a:gd name="T15" fmla="*/ 163 h 165"/>
              <a:gd name="T16" fmla="*/ 98 w 173"/>
              <a:gd name="T17" fmla="*/ 165 h 165"/>
              <a:gd name="T18" fmla="*/ 98 w 173"/>
              <a:gd name="T19" fmla="*/ 165 h 165"/>
              <a:gd name="T20" fmla="*/ 102 w 173"/>
              <a:gd name="T21" fmla="*/ 163 h 165"/>
              <a:gd name="T22" fmla="*/ 123 w 173"/>
              <a:gd name="T23" fmla="*/ 128 h 165"/>
              <a:gd name="T24" fmla="*/ 141 w 173"/>
              <a:gd name="T25" fmla="*/ 128 h 165"/>
              <a:gd name="T26" fmla="*/ 173 w 173"/>
              <a:gd name="T27" fmla="*/ 93 h 165"/>
              <a:gd name="T28" fmla="*/ 173 w 173"/>
              <a:gd name="T29" fmla="*/ 33 h 165"/>
              <a:gd name="T30" fmla="*/ 141 w 173"/>
              <a:gd name="T31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3" h="165">
                <a:moveTo>
                  <a:pt x="141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11" y="2"/>
                  <a:pt x="0" y="16"/>
                  <a:pt x="0" y="33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12"/>
                  <a:pt x="14" y="128"/>
                  <a:pt x="31" y="128"/>
                </a:cubicBezTo>
                <a:cubicBezTo>
                  <a:pt x="71" y="128"/>
                  <a:pt x="71" y="128"/>
                  <a:pt x="71" y="128"/>
                </a:cubicBezTo>
                <a:cubicBezTo>
                  <a:pt x="95" y="163"/>
                  <a:pt x="95" y="163"/>
                  <a:pt x="95" y="163"/>
                </a:cubicBezTo>
                <a:cubicBezTo>
                  <a:pt x="95" y="164"/>
                  <a:pt x="97" y="165"/>
                  <a:pt x="98" y="165"/>
                </a:cubicBezTo>
                <a:cubicBezTo>
                  <a:pt x="98" y="165"/>
                  <a:pt x="98" y="165"/>
                  <a:pt x="98" y="165"/>
                </a:cubicBezTo>
                <a:cubicBezTo>
                  <a:pt x="100" y="165"/>
                  <a:pt x="101" y="164"/>
                  <a:pt x="102" y="163"/>
                </a:cubicBezTo>
                <a:cubicBezTo>
                  <a:pt x="123" y="128"/>
                  <a:pt x="123" y="128"/>
                  <a:pt x="123" y="128"/>
                </a:cubicBezTo>
                <a:cubicBezTo>
                  <a:pt x="141" y="128"/>
                  <a:pt x="141" y="128"/>
                  <a:pt x="141" y="128"/>
                </a:cubicBezTo>
                <a:cubicBezTo>
                  <a:pt x="158" y="128"/>
                  <a:pt x="173" y="112"/>
                  <a:pt x="173" y="93"/>
                </a:cubicBezTo>
                <a:cubicBezTo>
                  <a:pt x="173" y="33"/>
                  <a:pt x="173" y="33"/>
                  <a:pt x="173" y="33"/>
                </a:cubicBezTo>
                <a:cubicBezTo>
                  <a:pt x="173" y="15"/>
                  <a:pt x="159" y="0"/>
                  <a:pt x="1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Digital Systems include:</a:t>
            </a:r>
            <a:endParaRPr lang="en-US" sz="2400" dirty="0"/>
          </a:p>
        </p:txBody>
      </p:sp>
      <p:sp>
        <p:nvSpPr>
          <p:cNvPr id="106" name="your text goes here"/>
          <p:cNvSpPr txBox="1"/>
          <p:nvPr/>
        </p:nvSpPr>
        <p:spPr>
          <a:xfrm>
            <a:off x="6200588" y="1341614"/>
            <a:ext cx="3995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Hardware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Software</a:t>
            </a:r>
          </a:p>
        </p:txBody>
      </p:sp>
      <p:sp>
        <p:nvSpPr>
          <p:cNvPr id="111" name="your text goes here"/>
          <p:cNvSpPr txBox="1"/>
          <p:nvPr/>
        </p:nvSpPr>
        <p:spPr>
          <a:xfrm>
            <a:off x="6200588" y="4798211"/>
            <a:ext cx="5686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Peripheral Devices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04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2" grpId="0" animBg="1"/>
      <p:bldP spid="109" grpId="0" animBg="1"/>
      <p:bldP spid="106" grpId="0"/>
      <p:bldP spid="1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reen rectangle"/>
          <p:cNvSpPr/>
          <p:nvPr/>
        </p:nvSpPr>
        <p:spPr>
          <a:xfrm>
            <a:off x="0" y="4651117"/>
            <a:ext cx="12188952" cy="17373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green rectangle"/>
          <p:cNvSpPr/>
          <p:nvPr/>
        </p:nvSpPr>
        <p:spPr>
          <a:xfrm>
            <a:off x="-91440" y="1194520"/>
            <a:ext cx="12188952" cy="17373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your text goes here"/>
          <p:cNvSpPr txBox="1"/>
          <p:nvPr/>
        </p:nvSpPr>
        <p:spPr>
          <a:xfrm>
            <a:off x="11945" y="1421614"/>
            <a:ext cx="33868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Hardware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includes the physical parts of the computer system.  These are the components you can touch and see.   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8" name="circle"/>
          <p:cNvSpPr>
            <a:spLocks noChangeArrowheads="1"/>
          </p:cNvSpPr>
          <p:nvPr/>
        </p:nvSpPr>
        <p:spPr bwMode="auto">
          <a:xfrm>
            <a:off x="2698190" y="262551"/>
            <a:ext cx="1297793" cy="129779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8" name="your text goes here"/>
          <p:cNvSpPr txBox="1"/>
          <p:nvPr/>
        </p:nvSpPr>
        <p:spPr>
          <a:xfrm>
            <a:off x="5099067" y="1609388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Mouse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0" name="circle"/>
          <p:cNvSpPr>
            <a:spLocks noChangeArrowheads="1"/>
          </p:cNvSpPr>
          <p:nvPr/>
        </p:nvSpPr>
        <p:spPr bwMode="auto">
          <a:xfrm>
            <a:off x="5446759" y="262551"/>
            <a:ext cx="1297793" cy="129779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1" name="your text goes here"/>
          <p:cNvSpPr txBox="1"/>
          <p:nvPr/>
        </p:nvSpPr>
        <p:spPr>
          <a:xfrm>
            <a:off x="7837535" y="1609388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Laptop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3" name="circle"/>
          <p:cNvSpPr>
            <a:spLocks noChangeArrowheads="1"/>
          </p:cNvSpPr>
          <p:nvPr/>
        </p:nvSpPr>
        <p:spPr bwMode="auto">
          <a:xfrm>
            <a:off x="8185227" y="262551"/>
            <a:ext cx="1297793" cy="129779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5" name="your text goes here"/>
          <p:cNvSpPr txBox="1"/>
          <p:nvPr/>
        </p:nvSpPr>
        <p:spPr>
          <a:xfrm>
            <a:off x="2350498" y="5065985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Monitor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6" name="circle"/>
          <p:cNvSpPr>
            <a:spLocks noChangeArrowheads="1"/>
          </p:cNvSpPr>
          <p:nvPr/>
        </p:nvSpPr>
        <p:spPr bwMode="auto">
          <a:xfrm>
            <a:off x="2698190" y="3719148"/>
            <a:ext cx="1297793" cy="129779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7" name="your text goes here"/>
          <p:cNvSpPr txBox="1"/>
          <p:nvPr/>
        </p:nvSpPr>
        <p:spPr>
          <a:xfrm>
            <a:off x="4869180" y="5065985"/>
            <a:ext cx="2750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Keyboard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8" name="circle"/>
          <p:cNvSpPr>
            <a:spLocks noChangeArrowheads="1"/>
          </p:cNvSpPr>
          <p:nvPr/>
        </p:nvSpPr>
        <p:spPr bwMode="auto">
          <a:xfrm>
            <a:off x="5446759" y="3719148"/>
            <a:ext cx="1297793" cy="129779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9" name="your text goes here"/>
          <p:cNvSpPr txBox="1"/>
          <p:nvPr/>
        </p:nvSpPr>
        <p:spPr>
          <a:xfrm>
            <a:off x="8185227" y="4862953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Tower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14" name="people"/>
          <p:cNvGrpSpPr/>
          <p:nvPr/>
        </p:nvGrpSpPr>
        <p:grpSpPr>
          <a:xfrm>
            <a:off x="8330749" y="4017351"/>
            <a:ext cx="1006749" cy="675857"/>
            <a:chOff x="4811577" y="1568220"/>
            <a:chExt cx="647265" cy="434526"/>
          </a:xfrm>
        </p:grpSpPr>
        <p:sp>
          <p:nvSpPr>
            <p:cNvPr id="215" name="Freeform 29"/>
            <p:cNvSpPr>
              <a:spLocks/>
            </p:cNvSpPr>
            <p:nvPr/>
          </p:nvSpPr>
          <p:spPr bwMode="auto">
            <a:xfrm>
              <a:off x="4811577" y="1568220"/>
              <a:ext cx="478281" cy="434526"/>
            </a:xfrm>
            <a:custGeom>
              <a:avLst/>
              <a:gdLst>
                <a:gd name="T0" fmla="*/ 154 w 155"/>
                <a:gd name="T1" fmla="*/ 136 h 141"/>
                <a:gd name="T2" fmla="*/ 102 w 155"/>
                <a:gd name="T3" fmla="*/ 94 h 141"/>
                <a:gd name="T4" fmla="*/ 91 w 155"/>
                <a:gd name="T5" fmla="*/ 95 h 141"/>
                <a:gd name="T6" fmla="*/ 91 w 155"/>
                <a:gd name="T7" fmla="*/ 92 h 141"/>
                <a:gd name="T8" fmla="*/ 114 w 155"/>
                <a:gd name="T9" fmla="*/ 48 h 141"/>
                <a:gd name="T10" fmla="*/ 77 w 155"/>
                <a:gd name="T11" fmla="*/ 0 h 141"/>
                <a:gd name="T12" fmla="*/ 41 w 155"/>
                <a:gd name="T13" fmla="*/ 48 h 141"/>
                <a:gd name="T14" fmla="*/ 64 w 155"/>
                <a:gd name="T15" fmla="*/ 92 h 141"/>
                <a:gd name="T16" fmla="*/ 64 w 155"/>
                <a:gd name="T17" fmla="*/ 95 h 141"/>
                <a:gd name="T18" fmla="*/ 53 w 155"/>
                <a:gd name="T19" fmla="*/ 94 h 141"/>
                <a:gd name="T20" fmla="*/ 1 w 155"/>
                <a:gd name="T21" fmla="*/ 136 h 141"/>
                <a:gd name="T22" fmla="*/ 1 w 155"/>
                <a:gd name="T23" fmla="*/ 139 h 141"/>
                <a:gd name="T24" fmla="*/ 4 w 155"/>
                <a:gd name="T25" fmla="*/ 141 h 141"/>
                <a:gd name="T26" fmla="*/ 151 w 155"/>
                <a:gd name="T27" fmla="*/ 141 h 141"/>
                <a:gd name="T28" fmla="*/ 154 w 155"/>
                <a:gd name="T29" fmla="*/ 139 h 141"/>
                <a:gd name="T30" fmla="*/ 154 w 155"/>
                <a:gd name="T31" fmla="*/ 13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" h="141">
                  <a:moveTo>
                    <a:pt x="154" y="136"/>
                  </a:moveTo>
                  <a:cubicBezTo>
                    <a:pt x="145" y="115"/>
                    <a:pt x="133" y="95"/>
                    <a:pt x="102" y="94"/>
                  </a:cubicBezTo>
                  <a:cubicBezTo>
                    <a:pt x="97" y="93"/>
                    <a:pt x="94" y="94"/>
                    <a:pt x="91" y="95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104" y="85"/>
                    <a:pt x="114" y="68"/>
                    <a:pt x="114" y="48"/>
                  </a:cubicBezTo>
                  <a:cubicBezTo>
                    <a:pt x="114" y="21"/>
                    <a:pt x="97" y="0"/>
                    <a:pt x="77" y="0"/>
                  </a:cubicBezTo>
                  <a:cubicBezTo>
                    <a:pt x="57" y="0"/>
                    <a:pt x="41" y="21"/>
                    <a:pt x="41" y="48"/>
                  </a:cubicBezTo>
                  <a:cubicBezTo>
                    <a:pt x="41" y="68"/>
                    <a:pt x="51" y="85"/>
                    <a:pt x="64" y="92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1" y="94"/>
                    <a:pt x="58" y="93"/>
                    <a:pt x="53" y="94"/>
                  </a:cubicBezTo>
                  <a:cubicBezTo>
                    <a:pt x="22" y="95"/>
                    <a:pt x="10" y="115"/>
                    <a:pt x="1" y="136"/>
                  </a:cubicBezTo>
                  <a:cubicBezTo>
                    <a:pt x="0" y="137"/>
                    <a:pt x="0" y="138"/>
                    <a:pt x="1" y="139"/>
                  </a:cubicBezTo>
                  <a:cubicBezTo>
                    <a:pt x="1" y="140"/>
                    <a:pt x="3" y="141"/>
                    <a:pt x="4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2" y="141"/>
                    <a:pt x="153" y="140"/>
                    <a:pt x="154" y="139"/>
                  </a:cubicBezTo>
                  <a:cubicBezTo>
                    <a:pt x="155" y="138"/>
                    <a:pt x="155" y="137"/>
                    <a:pt x="154" y="1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6" name="Freeform 30"/>
            <p:cNvSpPr>
              <a:spLocks/>
            </p:cNvSpPr>
            <p:nvPr/>
          </p:nvSpPr>
          <p:spPr bwMode="auto">
            <a:xfrm>
              <a:off x="5101262" y="1654220"/>
              <a:ext cx="357580" cy="325895"/>
            </a:xfrm>
            <a:custGeom>
              <a:avLst/>
              <a:gdLst>
                <a:gd name="T0" fmla="*/ 116 w 116"/>
                <a:gd name="T1" fmla="*/ 102 h 106"/>
                <a:gd name="T2" fmla="*/ 77 w 116"/>
                <a:gd name="T3" fmla="*/ 70 h 106"/>
                <a:gd name="T4" fmla="*/ 68 w 116"/>
                <a:gd name="T5" fmla="*/ 71 h 106"/>
                <a:gd name="T6" fmla="*/ 68 w 116"/>
                <a:gd name="T7" fmla="*/ 69 h 106"/>
                <a:gd name="T8" fmla="*/ 86 w 116"/>
                <a:gd name="T9" fmla="*/ 36 h 106"/>
                <a:gd name="T10" fmla="*/ 58 w 116"/>
                <a:gd name="T11" fmla="*/ 0 h 106"/>
                <a:gd name="T12" fmla="*/ 31 w 116"/>
                <a:gd name="T13" fmla="*/ 36 h 106"/>
                <a:gd name="T14" fmla="*/ 48 w 116"/>
                <a:gd name="T15" fmla="*/ 69 h 106"/>
                <a:gd name="T16" fmla="*/ 48 w 116"/>
                <a:gd name="T17" fmla="*/ 71 h 106"/>
                <a:gd name="T18" fmla="*/ 40 w 116"/>
                <a:gd name="T19" fmla="*/ 70 h 106"/>
                <a:gd name="T20" fmla="*/ 1 w 116"/>
                <a:gd name="T21" fmla="*/ 102 h 106"/>
                <a:gd name="T22" fmla="*/ 1 w 116"/>
                <a:gd name="T23" fmla="*/ 104 h 106"/>
                <a:gd name="T24" fmla="*/ 3 w 116"/>
                <a:gd name="T25" fmla="*/ 106 h 106"/>
                <a:gd name="T26" fmla="*/ 114 w 116"/>
                <a:gd name="T27" fmla="*/ 106 h 106"/>
                <a:gd name="T28" fmla="*/ 116 w 116"/>
                <a:gd name="T29" fmla="*/ 104 h 106"/>
                <a:gd name="T30" fmla="*/ 116 w 116"/>
                <a:gd name="T31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06">
                  <a:moveTo>
                    <a:pt x="116" y="102"/>
                  </a:moveTo>
                  <a:cubicBezTo>
                    <a:pt x="109" y="87"/>
                    <a:pt x="100" y="71"/>
                    <a:pt x="77" y="70"/>
                  </a:cubicBezTo>
                  <a:cubicBezTo>
                    <a:pt x="73" y="70"/>
                    <a:pt x="71" y="71"/>
                    <a:pt x="68" y="71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78" y="64"/>
                    <a:pt x="86" y="51"/>
                    <a:pt x="86" y="36"/>
                  </a:cubicBezTo>
                  <a:cubicBezTo>
                    <a:pt x="86" y="16"/>
                    <a:pt x="73" y="0"/>
                    <a:pt x="58" y="0"/>
                  </a:cubicBezTo>
                  <a:cubicBezTo>
                    <a:pt x="43" y="0"/>
                    <a:pt x="31" y="16"/>
                    <a:pt x="31" y="36"/>
                  </a:cubicBezTo>
                  <a:cubicBezTo>
                    <a:pt x="31" y="51"/>
                    <a:pt x="38" y="64"/>
                    <a:pt x="48" y="69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6" y="71"/>
                    <a:pt x="44" y="70"/>
                    <a:pt x="40" y="70"/>
                  </a:cubicBezTo>
                  <a:cubicBezTo>
                    <a:pt x="17" y="71"/>
                    <a:pt x="8" y="87"/>
                    <a:pt x="1" y="102"/>
                  </a:cubicBezTo>
                  <a:cubicBezTo>
                    <a:pt x="0" y="103"/>
                    <a:pt x="0" y="104"/>
                    <a:pt x="1" y="104"/>
                  </a:cubicBezTo>
                  <a:cubicBezTo>
                    <a:pt x="1" y="105"/>
                    <a:pt x="2" y="106"/>
                    <a:pt x="3" y="106"/>
                  </a:cubicBezTo>
                  <a:cubicBezTo>
                    <a:pt x="114" y="106"/>
                    <a:pt x="114" y="106"/>
                    <a:pt x="114" y="106"/>
                  </a:cubicBezTo>
                  <a:cubicBezTo>
                    <a:pt x="115" y="106"/>
                    <a:pt x="115" y="105"/>
                    <a:pt x="116" y="104"/>
                  </a:cubicBezTo>
                  <a:cubicBezTo>
                    <a:pt x="116" y="104"/>
                    <a:pt x="116" y="103"/>
                    <a:pt x="116" y="1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324" y="202730"/>
            <a:ext cx="1269529" cy="11505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081" y="40962"/>
            <a:ext cx="2262894" cy="1980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54" y="3847605"/>
            <a:ext cx="1259347" cy="1015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181" y="3452515"/>
            <a:ext cx="2149211" cy="16119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083" y="566984"/>
            <a:ext cx="1018005" cy="10180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3209" y="1655227"/>
            <a:ext cx="174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Tablet</a:t>
            </a:r>
            <a:endParaRPr lang="en-AU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410" y="3672489"/>
            <a:ext cx="1266008" cy="102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488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corativ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628" y="0"/>
            <a:ext cx="7786750" cy="778675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747562" y="3311780"/>
            <a:ext cx="423672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A monitor displays images and texts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4" name="Picture 3" descr="Decorativ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119" y="4236720"/>
            <a:ext cx="1239128" cy="100679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374812" y="580188"/>
            <a:ext cx="3406140" cy="5486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 smtClean="0">
              <a:solidFill>
                <a:schemeClr val="tx1"/>
              </a:solidFill>
            </a:endParaRPr>
          </a:p>
          <a:p>
            <a:pPr algn="ctr"/>
            <a:endParaRPr lang="en-AU" dirty="0">
              <a:solidFill>
                <a:schemeClr val="tx1"/>
              </a:solidFill>
            </a:endParaRPr>
          </a:p>
          <a:p>
            <a:pPr algn="ctr"/>
            <a:r>
              <a:rPr lang="en-AU" dirty="0" smtClean="0">
                <a:solidFill>
                  <a:schemeClr val="tx1"/>
                </a:solidFill>
              </a:rPr>
              <a:t>Hardware</a:t>
            </a:r>
          </a:p>
          <a:p>
            <a:pPr algn="ctr"/>
            <a:endParaRPr lang="en-AU" dirty="0" smtClean="0">
              <a:solidFill>
                <a:schemeClr val="tx1"/>
              </a:solidFill>
            </a:endParaRP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17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8357" y="685800"/>
            <a:ext cx="11469511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7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corativ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16" y="2341121"/>
            <a:ext cx="5516880" cy="55168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7870" y="539311"/>
            <a:ext cx="3649980" cy="1699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Software is a set of instructions that tells the computer what to do.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427" y="4094123"/>
            <a:ext cx="1790700" cy="17907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79" y="4439767"/>
            <a:ext cx="1469713" cy="81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34655" y="3911090"/>
            <a:ext cx="3649980" cy="16992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Software helps you create something such as drawings and stories. 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8" name="Picture 7" descr="Decorativ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342" y="-838265"/>
            <a:ext cx="5170170" cy="51701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1012" y="998588"/>
            <a:ext cx="3120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Word Processor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Slideshow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Spreadsheet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Apps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Photo editor</a:t>
            </a:r>
            <a:endParaRPr lang="en-A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711012" y="629256"/>
            <a:ext cx="283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Software includes: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80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29940" y="502676"/>
            <a:ext cx="3406140" cy="5486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 smtClean="0">
              <a:solidFill>
                <a:schemeClr val="tx1"/>
              </a:solidFill>
            </a:endParaRPr>
          </a:p>
          <a:p>
            <a:pPr algn="ctr"/>
            <a:endParaRPr lang="en-AU" dirty="0">
              <a:solidFill>
                <a:schemeClr val="tx1"/>
              </a:solidFill>
            </a:endParaRPr>
          </a:p>
          <a:p>
            <a:pPr algn="ctr"/>
            <a:r>
              <a:rPr lang="en-AU" dirty="0" smtClean="0">
                <a:solidFill>
                  <a:schemeClr val="tx1"/>
                </a:solidFill>
              </a:rPr>
              <a:t>Software </a:t>
            </a:r>
          </a:p>
          <a:p>
            <a:pPr algn="ctr"/>
            <a:endParaRPr lang="en-AU" dirty="0" smtClean="0">
              <a:solidFill>
                <a:schemeClr val="tx1"/>
              </a:solidFill>
            </a:endParaRPr>
          </a:p>
          <a:p>
            <a:pPr algn="ctr"/>
            <a:endParaRPr lang="en-AU" dirty="0"/>
          </a:p>
        </p:txBody>
      </p:sp>
      <p:pic>
        <p:nvPicPr>
          <p:cNvPr id="2050" name="Picture 2" descr="Decorat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320" y="1051316"/>
            <a:ext cx="3744807" cy="268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Decorat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1626358"/>
            <a:ext cx="3669030" cy="193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Decorati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3" y="4249045"/>
            <a:ext cx="3988558" cy="198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Decorati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712" y="4541519"/>
            <a:ext cx="2721028" cy="210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51460" y="1269266"/>
            <a:ext cx="2735580" cy="2209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 smtClean="0">
              <a:solidFill>
                <a:schemeClr val="tx1"/>
              </a:solidFill>
            </a:endParaRPr>
          </a:p>
          <a:p>
            <a:pPr algn="ctr"/>
            <a:endParaRPr lang="en-AU" dirty="0">
              <a:solidFill>
                <a:schemeClr val="tx1"/>
              </a:solidFill>
            </a:endParaRPr>
          </a:p>
          <a:p>
            <a:pPr algn="ctr"/>
            <a:r>
              <a:rPr lang="en-AU" dirty="0" smtClean="0">
                <a:solidFill>
                  <a:schemeClr val="tx1"/>
                </a:solidFill>
              </a:rPr>
              <a:t>To paint and draw</a:t>
            </a:r>
          </a:p>
          <a:p>
            <a:pPr algn="ctr"/>
            <a:endParaRPr lang="en-AU" dirty="0" smtClean="0">
              <a:solidFill>
                <a:schemeClr val="tx1"/>
              </a:solidFill>
            </a:endParaRPr>
          </a:p>
          <a:p>
            <a:pPr algn="ctr"/>
            <a:endParaRPr lang="en-AU" dirty="0"/>
          </a:p>
        </p:txBody>
      </p:sp>
      <p:sp>
        <p:nvSpPr>
          <p:cNvPr id="8" name="Rounded Rectangle 7"/>
          <p:cNvSpPr/>
          <p:nvPr/>
        </p:nvSpPr>
        <p:spPr>
          <a:xfrm>
            <a:off x="7856220" y="502676"/>
            <a:ext cx="3749040" cy="5486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 smtClean="0">
              <a:solidFill>
                <a:schemeClr val="tx1"/>
              </a:solidFill>
            </a:endParaRPr>
          </a:p>
          <a:p>
            <a:pPr algn="ctr"/>
            <a:endParaRPr lang="en-AU" dirty="0">
              <a:solidFill>
                <a:schemeClr val="tx1"/>
              </a:solidFill>
            </a:endParaRPr>
          </a:p>
          <a:p>
            <a:pPr algn="ctr"/>
            <a:r>
              <a:rPr lang="en-AU" dirty="0" smtClean="0">
                <a:solidFill>
                  <a:schemeClr val="tx1"/>
                </a:solidFill>
              </a:rPr>
              <a:t>Word processing –To create stories </a:t>
            </a:r>
          </a:p>
          <a:p>
            <a:pPr algn="ctr"/>
            <a:endParaRPr lang="en-AU" dirty="0" smtClean="0">
              <a:solidFill>
                <a:schemeClr val="tx1"/>
              </a:solidFill>
            </a:endParaRPr>
          </a:p>
          <a:p>
            <a:pPr algn="ctr"/>
            <a:endParaRPr lang="en-AU" dirty="0"/>
          </a:p>
        </p:txBody>
      </p:sp>
      <p:sp>
        <p:nvSpPr>
          <p:cNvPr id="9" name="Rounded Rectangle 8"/>
          <p:cNvSpPr/>
          <p:nvPr/>
        </p:nvSpPr>
        <p:spPr>
          <a:xfrm>
            <a:off x="111003" y="3732250"/>
            <a:ext cx="4046220" cy="50202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 smtClean="0">
              <a:solidFill>
                <a:schemeClr val="tx1"/>
              </a:solidFill>
            </a:endParaRPr>
          </a:p>
          <a:p>
            <a:pPr algn="ctr"/>
            <a:r>
              <a:rPr lang="en-AU" dirty="0" smtClean="0">
                <a:solidFill>
                  <a:schemeClr val="tx1"/>
                </a:solidFill>
              </a:rPr>
              <a:t>To create presentations </a:t>
            </a:r>
          </a:p>
          <a:p>
            <a:pPr algn="ctr"/>
            <a:endParaRPr lang="en-AU" dirty="0"/>
          </a:p>
        </p:txBody>
      </p:sp>
      <p:sp>
        <p:nvSpPr>
          <p:cNvPr id="10" name="Rounded Rectangle 9"/>
          <p:cNvSpPr/>
          <p:nvPr/>
        </p:nvSpPr>
        <p:spPr>
          <a:xfrm>
            <a:off x="6995159" y="4138555"/>
            <a:ext cx="4262967" cy="2209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 smtClean="0">
              <a:solidFill>
                <a:schemeClr val="tx1"/>
              </a:solidFill>
            </a:endParaRPr>
          </a:p>
          <a:p>
            <a:pPr algn="ctr"/>
            <a:endParaRPr lang="en-AU" dirty="0">
              <a:solidFill>
                <a:schemeClr val="tx1"/>
              </a:solidFill>
            </a:endParaRPr>
          </a:p>
          <a:p>
            <a:pPr algn="ctr"/>
            <a:r>
              <a:rPr lang="en-AU" dirty="0" smtClean="0">
                <a:solidFill>
                  <a:schemeClr val="tx1"/>
                </a:solidFill>
              </a:rPr>
              <a:t>Spreadsheets </a:t>
            </a:r>
            <a:r>
              <a:rPr lang="en-AU" dirty="0">
                <a:solidFill>
                  <a:schemeClr val="tx1"/>
                </a:solidFill>
              </a:rPr>
              <a:t>t</a:t>
            </a:r>
            <a:r>
              <a:rPr lang="en-AU" dirty="0" smtClean="0">
                <a:solidFill>
                  <a:schemeClr val="tx1"/>
                </a:solidFill>
              </a:rPr>
              <a:t>o arrange data </a:t>
            </a:r>
          </a:p>
          <a:p>
            <a:pPr algn="ctr"/>
            <a:endParaRPr lang="en-AU" dirty="0" smtClean="0">
              <a:solidFill>
                <a:schemeClr val="tx1"/>
              </a:solidFill>
            </a:endParaRP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97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992419" y="174723"/>
            <a:ext cx="3406140" cy="5486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 smtClean="0">
              <a:solidFill>
                <a:schemeClr val="tx1"/>
              </a:solidFill>
            </a:endParaRPr>
          </a:p>
          <a:p>
            <a:pPr algn="ctr"/>
            <a:endParaRPr lang="en-AU" dirty="0">
              <a:solidFill>
                <a:schemeClr val="tx1"/>
              </a:solidFill>
            </a:endParaRPr>
          </a:p>
          <a:p>
            <a:pPr algn="ctr"/>
            <a:r>
              <a:rPr lang="en-AU" dirty="0" smtClean="0">
                <a:solidFill>
                  <a:schemeClr val="tx1"/>
                </a:solidFill>
              </a:rPr>
              <a:t>Peripheral Devices </a:t>
            </a:r>
          </a:p>
          <a:p>
            <a:pPr algn="ctr"/>
            <a:endParaRPr lang="en-AU" dirty="0" smtClean="0">
              <a:solidFill>
                <a:schemeClr val="tx1"/>
              </a:solidFill>
            </a:endParaRPr>
          </a:p>
          <a:p>
            <a:pPr algn="ctr"/>
            <a:endParaRPr lang="en-AU" dirty="0"/>
          </a:p>
        </p:txBody>
      </p:sp>
      <p:pic>
        <p:nvPicPr>
          <p:cNvPr id="10" name="Picture 9" descr="Print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509" y="4305336"/>
            <a:ext cx="1907574" cy="1437834"/>
          </a:xfrm>
          <a:prstGeom prst="rect">
            <a:avLst/>
          </a:prstGeom>
        </p:spPr>
      </p:pic>
      <p:pic>
        <p:nvPicPr>
          <p:cNvPr id="1026" name="Picture 2" descr="SLR Came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" y="1146273"/>
            <a:ext cx="2441111" cy="162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rojec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990" y="1407746"/>
            <a:ext cx="2399569" cy="142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int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199" y="2117822"/>
            <a:ext cx="2600628" cy="173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USB stick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0" b="7730"/>
          <a:stretch/>
        </p:blipFill>
        <p:spPr bwMode="auto">
          <a:xfrm>
            <a:off x="7949496" y="320039"/>
            <a:ext cx="2384748" cy="14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deo game controll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808" y="2065406"/>
            <a:ext cx="3216275" cy="214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Video camer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" y="3417593"/>
            <a:ext cx="4091940" cy="306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XBox controll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585" y="4209589"/>
            <a:ext cx="2459960" cy="184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Scann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665" y="5286316"/>
            <a:ext cx="2462844" cy="120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amsung ph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72337" y="-932464"/>
            <a:ext cx="3101315" cy="496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 descr="Smart phone"/>
          <p:cNvSpPr txBox="1"/>
          <p:nvPr/>
        </p:nvSpPr>
        <p:spPr>
          <a:xfrm>
            <a:off x="4039915" y="738579"/>
            <a:ext cx="3566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chemeClr val="bg1"/>
                </a:solidFill>
              </a:rPr>
              <a:t>Digital Devices</a:t>
            </a:r>
            <a:endParaRPr lang="en-AU" sz="3200" dirty="0">
              <a:solidFill>
                <a:schemeClr val="bg1"/>
              </a:solidFill>
            </a:endParaRPr>
          </a:p>
        </p:txBody>
      </p:sp>
      <p:pic>
        <p:nvPicPr>
          <p:cNvPr id="10" name="Picture 9" descr="Camera on a sta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0" y="400765"/>
            <a:ext cx="2846083" cy="1897388"/>
          </a:xfrm>
          <a:prstGeom prst="rect">
            <a:avLst/>
          </a:prstGeom>
        </p:spPr>
      </p:pic>
      <p:pic>
        <p:nvPicPr>
          <p:cNvPr id="3" name="Picture 2" descr="Futuristic technology - blue glass inside a metal frame, held between forefinger and thumb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0" y="2463257"/>
            <a:ext cx="2486160" cy="1303883"/>
          </a:xfrm>
          <a:prstGeom prst="rect">
            <a:avLst/>
          </a:prstGeom>
        </p:spPr>
      </p:pic>
      <p:pic>
        <p:nvPicPr>
          <p:cNvPr id="2052" name="Picture 4" descr="iP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116" y="400765"/>
            <a:ext cx="3583398" cy="238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arbud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041" y="2974039"/>
            <a:ext cx="2366976" cy="177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eadphone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4" r="22835"/>
          <a:stretch/>
        </p:blipFill>
        <p:spPr bwMode="auto">
          <a:xfrm>
            <a:off x="10453248" y="5057611"/>
            <a:ext cx="1028947" cy="139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Mode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320" y="5217061"/>
            <a:ext cx="1731510" cy="123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Pod nano and headphones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0"/>
          <a:stretch/>
        </p:blipFill>
        <p:spPr bwMode="auto">
          <a:xfrm>
            <a:off x="4841898" y="3101315"/>
            <a:ext cx="3106797" cy="181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and holding iPhon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90" y="3953263"/>
            <a:ext cx="3885179" cy="259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37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on_tree">
      <a:dk1>
        <a:sysClr val="windowText" lastClr="000000"/>
      </a:dk1>
      <a:lt1>
        <a:sysClr val="window" lastClr="FFFFFF"/>
      </a:lt1>
      <a:dk2>
        <a:srgbClr val="07649D"/>
      </a:dk2>
      <a:lt2>
        <a:srgbClr val="843843"/>
      </a:lt2>
      <a:accent1>
        <a:srgbClr val="C5D309"/>
      </a:accent1>
      <a:accent2>
        <a:srgbClr val="1E2E4E"/>
      </a:accent2>
      <a:accent3>
        <a:srgbClr val="FCF10C"/>
      </a:accent3>
      <a:accent4>
        <a:srgbClr val="E20000"/>
      </a:accent4>
      <a:accent5>
        <a:srgbClr val="5CDDDA"/>
      </a:accent5>
      <a:accent6>
        <a:srgbClr val="000000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2410</TotalTime>
  <Words>283</Words>
  <Application>Microsoft Office PowerPoint</Application>
  <PresentationFormat>Custom</PresentationFormat>
  <Paragraphs>86</Paragraphs>
  <Slides>12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systems: what are they?</dc:title>
  <dc:creator>PresenterMedia.com</dc:creator>
  <cp:lastModifiedBy>Lucy Booth</cp:lastModifiedBy>
  <cp:revision>132</cp:revision>
  <dcterms:created xsi:type="dcterms:W3CDTF">2015-02-10T18:22:11Z</dcterms:created>
  <dcterms:modified xsi:type="dcterms:W3CDTF">2016-06-10T02:37:42Z</dcterms:modified>
</cp:coreProperties>
</file>