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160000" cy="9423400"/>
  <p:notesSz cx="10234613" cy="70993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libri Light" pitchFamily="34" charset="0"/>
      <p:regular r:id="rId24"/>
      <p: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81" autoAdjust="0"/>
  </p:normalViewPr>
  <p:slideViewPr>
    <p:cSldViewPr snapToGrid="0">
      <p:cViewPr>
        <p:scale>
          <a:sx n="50" d="100"/>
          <a:sy n="50" d="100"/>
        </p:scale>
        <p:origin x="-1742" y="-341"/>
      </p:cViewPr>
      <p:guideLst>
        <p:guide orient="horz" pos="2968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177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6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838" y="0"/>
            <a:ext cx="4434999" cy="3566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6D9B3-BAA7-442C-9679-86243C6D08A7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2693"/>
            <a:ext cx="4434999" cy="3566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838" y="6742693"/>
            <a:ext cx="4434999" cy="3566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6A208-4B05-41F1-8D55-0A8F08F38E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502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61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5" y="1"/>
            <a:ext cx="4434999" cy="3561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BCD28-8497-490C-9142-564BF60CEA40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75" y="887413"/>
            <a:ext cx="25828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416539"/>
            <a:ext cx="8187690" cy="27953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104"/>
            <a:ext cx="4434999" cy="3561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5" y="6743104"/>
            <a:ext cx="4434999" cy="3561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63627-805B-4139-B760-EF868E1F96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565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Introductory slide to presentation</a:t>
            </a:r>
            <a:r>
              <a:rPr lang="en-AU" baseline="0" dirty="0" smtClean="0"/>
              <a:t>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8924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Introductory</a:t>
            </a:r>
            <a:r>
              <a:rPr lang="en-AU" baseline="0" dirty="0" smtClean="0"/>
              <a:t> slide to Stage 2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8850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1 1 1</a:t>
            </a:r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(you could copy and paste the lamps to show on/off).  </a:t>
            </a:r>
          </a:p>
          <a:p>
            <a:r>
              <a:rPr lang="en-AU" baseline="0" dirty="0" smtClean="0"/>
              <a:t>Step through each stage of working next to the box you would show the working [Note, move from biggest number to smallest] </a:t>
            </a:r>
          </a:p>
          <a:p>
            <a:r>
              <a:rPr lang="en-AU" baseline="0" dirty="0" smtClean="0"/>
              <a:t>e.g.  7 – 4 = 3 (indicates 1/on in the 4s column)     3 – 2= 1   (indicates 1/on in the 2s column)     1 – 1= 0   (indicates 1/on in the 1s column) 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0000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1 1 0 1</a:t>
            </a:r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(you could copy and paste the lamps to show on/off).  </a:t>
            </a:r>
          </a:p>
          <a:p>
            <a:r>
              <a:rPr lang="en-AU" baseline="0" dirty="0" smtClean="0"/>
              <a:t>Step through each stage of working next to the box you would show the working [Note, move from biggest number to smallest] </a:t>
            </a:r>
          </a:p>
          <a:p>
            <a:r>
              <a:rPr lang="en-AU" baseline="0" dirty="0" smtClean="0"/>
              <a:t>e.g.  13 – 8 = 5 (indicates 1/on in the 8s column),   5 – 4= 1   (indicates 1/on in the 4s column),  [Note: only left with 1 therefore cannot take away 2 so skip </a:t>
            </a:r>
            <a:r>
              <a:rPr lang="en-AU" baseline="0" smtClean="0"/>
              <a:t>that level],  </a:t>
            </a:r>
            <a:r>
              <a:rPr lang="en-AU" baseline="0" dirty="0" smtClean="0"/>
              <a:t>1 – 1= 0   (indicates 1/on in the 1s column) 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3012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1 0 0 1 1</a:t>
            </a:r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(you could copy and paste the lamps to show on/off).  </a:t>
            </a:r>
          </a:p>
          <a:p>
            <a:r>
              <a:rPr lang="en-AU" baseline="0" dirty="0" smtClean="0"/>
              <a:t>Step through each stage of working next to the box you would show the working [Note, move from biggest number to smallest] </a:t>
            </a:r>
          </a:p>
          <a:p>
            <a:r>
              <a:rPr lang="en-AU" baseline="0" dirty="0" smtClean="0"/>
              <a:t>e.g.  19 – 16 = 3 (indicates 1/on in the 16s column), [Note: only left with 3 therefore cannot take away 8 nor 4 so skip those levels]   3 – 2= 1   (indicates 1/on in the 2s column),  1 – 1= 0   (indicates 1/on in the 1s column) 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034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1 1 0</a:t>
            </a:r>
            <a:r>
              <a:rPr lang="en-AU" baseline="0" dirty="0" smtClean="0"/>
              <a:t> 1 1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(you could copy and paste the lamps to show on/off).  </a:t>
            </a:r>
          </a:p>
          <a:p>
            <a:r>
              <a:rPr lang="en-AU" baseline="0" dirty="0" smtClean="0"/>
              <a:t>Step through each stage of working next to the box you would show the working [Note, move from biggest number to smallest]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e.g.  27 – 16 = 11 (indicates 1/on in the 16s column), 11 – 8= 3   (indicates 1/on in the 8s column), [Note: only left with 3 therefore cannot take away 4 so skip </a:t>
            </a:r>
            <a:r>
              <a:rPr lang="en-AU" baseline="0" smtClean="0"/>
              <a:t>that level], </a:t>
            </a:r>
            <a:r>
              <a:rPr lang="en-AU" baseline="0" dirty="0" smtClean="0"/>
              <a:t>3 – 2= 1   (indicates 1/on in the 2s column),  1 – 1= 0   (indicates 1/on in the 1s column) 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155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1 0 1</a:t>
            </a:r>
            <a:r>
              <a:rPr lang="en-AU" baseline="0" dirty="0" smtClean="0"/>
              <a:t> 1 0 1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(you could copy and paste the lamps to show on/off).  </a:t>
            </a:r>
          </a:p>
          <a:p>
            <a:r>
              <a:rPr lang="en-AU" baseline="0" dirty="0" smtClean="0"/>
              <a:t>Step through each stage of working next to the box you would show the working [Note, move from biggest number to smallest] </a:t>
            </a:r>
          </a:p>
          <a:p>
            <a:r>
              <a:rPr lang="en-AU" baseline="0" dirty="0" smtClean="0"/>
              <a:t>e.g.  45 – 32 = 13 (indicates 1/on in the 32s column), [Note: only left with 13 therefore cannot take away 21 so skip that level], 13 – 8 = 5 (indicates 1/on in the 8s column),   5 – 4= 1   (indicates 1/on in the 4s column),  [Note: only left with 1 therefore cannot take away 2 so skip that level],  1 – 1= 0   (indicates 1/on in the 1s column) 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4494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1 1 1 0 1 0</a:t>
            </a:r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(you could copy and paste the lamps to show on/off).  </a:t>
            </a:r>
          </a:p>
          <a:p>
            <a:r>
              <a:rPr lang="en-AU" baseline="0" dirty="0" smtClean="0"/>
              <a:t>Step through each stage of working next to the box you would show the working [Note, move from biggest number to smallest] </a:t>
            </a:r>
          </a:p>
          <a:p>
            <a:r>
              <a:rPr lang="en-AU" baseline="0" dirty="0" smtClean="0"/>
              <a:t>e.g.  58 – 32 = 26 (indicates 1/on in the 32s column), 26 – 16 = 10 (indicates 1/on in the 16s column), 10 – 8 = 2 (indicates 1/on in the 8s column), [Note: only left with 2 therefore cannot take away 4 so skip that column value],  2 – 2 = 0   (indicates 1/on in the 2s column),  [Note: none left therefore cannot make use of the 1 column value]. 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863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Slide</a:t>
            </a:r>
            <a:r>
              <a:rPr lang="en-AU" baseline="0" dirty="0" smtClean="0"/>
              <a:t> f</a:t>
            </a:r>
            <a:r>
              <a:rPr lang="en-AU" dirty="0" smtClean="0"/>
              <a:t>or</a:t>
            </a:r>
            <a:r>
              <a:rPr lang="en-AU" baseline="0" dirty="0" smtClean="0"/>
              <a:t> discussion with students.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Note to teacher – The use of decimal numbers throughout this learning sequence does not refer to decimal numbers such as 0.2 and 3.4.  Rather, it refers to our base 10 number system (decimal). 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402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Slide</a:t>
            </a:r>
            <a:r>
              <a:rPr lang="en-AU" baseline="0" dirty="0" smtClean="0"/>
              <a:t> f</a:t>
            </a:r>
            <a:r>
              <a:rPr lang="en-AU" dirty="0" smtClean="0"/>
              <a:t>or</a:t>
            </a:r>
            <a:r>
              <a:rPr lang="en-AU" baseline="0" dirty="0" smtClean="0"/>
              <a:t> discussion with students.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Note to teacher – The use of decimal numbers throughout this learning sequence does not refer to decimal numbers such as 0.2 and 3.4.  Rather, it refers to our base 10 number system (decimal). 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391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Introductory</a:t>
            </a:r>
            <a:r>
              <a:rPr lang="en-AU" baseline="0" dirty="0" smtClean="0"/>
              <a:t> slide to Stage 1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17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5</a:t>
            </a:r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(select the number if the lamp is on) – in the box you would write 1 0 1. </a:t>
            </a:r>
          </a:p>
          <a:p>
            <a:r>
              <a:rPr lang="en-AU" baseline="0" dirty="0" smtClean="0"/>
              <a:t>Underneath the box you would show the working e.g.  4 + 1 = 5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8056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6</a:t>
            </a:r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(select the number if the lamp is on) – in the box you would write 1 1 0. </a:t>
            </a:r>
          </a:p>
          <a:p>
            <a:r>
              <a:rPr lang="en-AU" baseline="0" dirty="0" smtClean="0"/>
              <a:t>Underneath the box you would show the working e.g.  4 + 2 = 6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8096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13</a:t>
            </a:r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(select the number if the lamp is on) – in the box you would write 1 1  0 1. </a:t>
            </a:r>
          </a:p>
          <a:p>
            <a:r>
              <a:rPr lang="en-AU" baseline="0" dirty="0" smtClean="0"/>
              <a:t>Underneath the box you would show the working e.g.  8 + 4 + 1 = 13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949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21</a:t>
            </a:r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(select the number if the lamp is on) – in the box you would write 1 0 1 0 1. </a:t>
            </a:r>
          </a:p>
          <a:p>
            <a:r>
              <a:rPr lang="en-AU" baseline="0" dirty="0" smtClean="0"/>
              <a:t>Underneath the box you would show the working e.g.  16 + 4 + 1 = 21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5905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Answer: 53</a:t>
            </a:r>
          </a:p>
          <a:p>
            <a:endParaRPr lang="en-AU" dirty="0" smtClean="0"/>
          </a:p>
          <a:p>
            <a:r>
              <a:rPr lang="en-AU" dirty="0" smtClean="0"/>
              <a:t>Working</a:t>
            </a:r>
            <a:r>
              <a:rPr lang="en-AU" baseline="0" dirty="0" smtClean="0"/>
              <a:t> (select the number if the lamp is on) – in the box you would write 1 1 0 1 0 1. </a:t>
            </a:r>
          </a:p>
          <a:p>
            <a:r>
              <a:rPr lang="en-AU" baseline="0" dirty="0" smtClean="0"/>
              <a:t>Underneath the box you would show the working e.g.  32+ 16 + 4 + 1 = 53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63627-805B-4139-B760-EF868E1F96A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064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542210"/>
            <a:ext cx="7620000" cy="328073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949467"/>
            <a:ext cx="7620000" cy="2275140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03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440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501709"/>
            <a:ext cx="2190750" cy="798589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501709"/>
            <a:ext cx="6445250" cy="79858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59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726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349309"/>
            <a:ext cx="8763000" cy="391987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6306264"/>
            <a:ext cx="8763000" cy="206136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787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508544"/>
            <a:ext cx="4318000" cy="59790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508544"/>
            <a:ext cx="4318000" cy="59790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70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01711"/>
            <a:ext cx="8763000" cy="1821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310043"/>
            <a:ext cx="4298156" cy="113211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442159"/>
            <a:ext cx="4298156" cy="50628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310043"/>
            <a:ext cx="4319323" cy="113211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442159"/>
            <a:ext cx="4319323" cy="50628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559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600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271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28227"/>
            <a:ext cx="3276864" cy="219879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356797"/>
            <a:ext cx="5143500" cy="6696722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27020"/>
            <a:ext cx="3276864" cy="5237404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669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28227"/>
            <a:ext cx="3276864" cy="219879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356797"/>
            <a:ext cx="5143500" cy="6696722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27020"/>
            <a:ext cx="3276864" cy="5237404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005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01711"/>
            <a:ext cx="8763000" cy="1821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508544"/>
            <a:ext cx="8763000" cy="5979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734098"/>
            <a:ext cx="2286000" cy="501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E4F2-CB24-48E5-A8FF-998E6194772A}" type="datetimeFigureOut">
              <a:rPr lang="en-AU" smtClean="0"/>
              <a:t>2/06/2016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734098"/>
            <a:ext cx="3429000" cy="501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734098"/>
            <a:ext cx="2286000" cy="501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8DB97-2FFD-48BE-BCF8-769F8D0792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523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7800" y="304800"/>
            <a:ext cx="4667151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2800" smtClean="0">
                <a:solidFill>
                  <a:srgbClr val="000000"/>
                </a:solidFill>
                <a:latin typeface="Comic Sans MS - 48"/>
              </a:rPr>
              <a:t>Binary Numbers</a:t>
            </a:r>
            <a:endParaRPr lang="en-AU" sz="2800">
              <a:solidFill>
                <a:srgbClr val="000000"/>
              </a:solidFill>
              <a:latin typeface="Comic Sans MS - 48"/>
            </a:endParaRPr>
          </a:p>
        </p:txBody>
      </p:sp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Freeform 3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0" name="Group 79" descr="Decorative"/>
          <p:cNvGrpSpPr/>
          <p:nvPr/>
        </p:nvGrpSpPr>
        <p:grpSpPr>
          <a:xfrm>
            <a:off x="6464300" y="6527800"/>
            <a:ext cx="2751328" cy="555803"/>
            <a:chOff x="6464300" y="6527800"/>
            <a:chExt cx="2751328" cy="555803"/>
          </a:xfrm>
        </p:grpSpPr>
        <p:grpSp>
          <p:nvGrpSpPr>
            <p:cNvPr id="43" name="Group 42"/>
            <p:cNvGrpSpPr/>
            <p:nvPr/>
          </p:nvGrpSpPr>
          <p:grpSpPr>
            <a:xfrm>
              <a:off x="7912100" y="6527800"/>
              <a:ext cx="1303528" cy="555803"/>
              <a:chOff x="7912100" y="6527800"/>
              <a:chExt cx="1303528" cy="555803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7912100" y="6527800"/>
                <a:ext cx="1303528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7912100" y="7082536"/>
                <a:ext cx="1303528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9194800" y="68051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9153398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9111869" y="68051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070467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9028938" y="68051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987536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8946007" y="68051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8904605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8863203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8821674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8780272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738743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697341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655812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614410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572881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8531479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489950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8448548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8407019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365617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8324088" y="68051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82686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241284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8199755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158353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116824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8075422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033893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992491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950962" y="68051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7912100" y="6805168"/>
                <a:ext cx="1816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reeform 41"/>
              <p:cNvSpPr/>
              <p:nvPr/>
            </p:nvSpPr>
            <p:spPr>
              <a:xfrm>
                <a:off x="8534677" y="6528115"/>
                <a:ext cx="70829" cy="555488"/>
              </a:xfrm>
              <a:custGeom>
                <a:avLst/>
                <a:gdLst/>
                <a:ahLst/>
                <a:cxnLst/>
                <a:rect l="0" t="0" r="0" b="0"/>
                <a:pathLst>
                  <a:path w="70829" h="555488">
                    <a:moveTo>
                      <a:pt x="70828" y="0"/>
                    </a:moveTo>
                    <a:lnTo>
                      <a:pt x="70828" y="555487"/>
                    </a:lnTo>
                    <a:lnTo>
                      <a:pt x="0" y="5554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6464300" y="6527800"/>
              <a:ext cx="1275969" cy="545204"/>
              <a:chOff x="6464300" y="6527800"/>
              <a:chExt cx="1275969" cy="545204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6464300" y="6527800"/>
                <a:ext cx="1275969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464300" y="7068947"/>
                <a:ext cx="1275969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719949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679436" y="67983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7638796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7598156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7557643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517003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7476490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435850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395337" y="67983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354697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7314057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273544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232904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192391" y="67983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151751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7111111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7070598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029958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989445" y="67983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948805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6908292" y="67983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867652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6827012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6786499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745859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705346" y="67983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664706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624066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583553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542913" y="67983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502400" y="67983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6464300" y="6798310"/>
                <a:ext cx="1778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Freeform 77"/>
              <p:cNvSpPr/>
              <p:nvPr/>
            </p:nvSpPr>
            <p:spPr>
              <a:xfrm>
                <a:off x="6892348" y="6527800"/>
                <a:ext cx="438354" cy="545204"/>
              </a:xfrm>
              <a:custGeom>
                <a:avLst/>
                <a:gdLst/>
                <a:ahLst/>
                <a:cxnLst/>
                <a:rect l="0" t="0" r="0" b="0"/>
                <a:pathLst>
                  <a:path w="438354" h="545204">
                    <a:moveTo>
                      <a:pt x="438353" y="229764"/>
                    </a:moveTo>
                    <a:lnTo>
                      <a:pt x="438353" y="315992"/>
                    </a:lnTo>
                    <a:lnTo>
                      <a:pt x="438276" y="319394"/>
                    </a:lnTo>
                    <a:lnTo>
                      <a:pt x="438276" y="322880"/>
                    </a:lnTo>
                    <a:lnTo>
                      <a:pt x="438073" y="329766"/>
                    </a:lnTo>
                    <a:lnTo>
                      <a:pt x="437693" y="336510"/>
                    </a:lnTo>
                    <a:lnTo>
                      <a:pt x="437490" y="338129"/>
                    </a:lnTo>
                    <a:lnTo>
                      <a:pt x="437414" y="339850"/>
                    </a:lnTo>
                    <a:lnTo>
                      <a:pt x="437211" y="343253"/>
                    </a:lnTo>
                    <a:lnTo>
                      <a:pt x="436829" y="346512"/>
                    </a:lnTo>
                    <a:lnTo>
                      <a:pt x="436628" y="348131"/>
                    </a:lnTo>
                    <a:lnTo>
                      <a:pt x="436551" y="349831"/>
                    </a:lnTo>
                    <a:lnTo>
                      <a:pt x="435764" y="356350"/>
                    </a:lnTo>
                    <a:lnTo>
                      <a:pt x="434826" y="362765"/>
                    </a:lnTo>
                    <a:lnTo>
                      <a:pt x="433760" y="369119"/>
                    </a:lnTo>
                    <a:lnTo>
                      <a:pt x="432517" y="375330"/>
                    </a:lnTo>
                    <a:lnTo>
                      <a:pt x="431173" y="381437"/>
                    </a:lnTo>
                    <a:lnTo>
                      <a:pt x="429650" y="387483"/>
                    </a:lnTo>
                    <a:lnTo>
                      <a:pt x="428002" y="393529"/>
                    </a:lnTo>
                    <a:lnTo>
                      <a:pt x="427063" y="396400"/>
                    </a:lnTo>
                    <a:lnTo>
                      <a:pt x="426176" y="399331"/>
                    </a:lnTo>
                    <a:lnTo>
                      <a:pt x="424273" y="405151"/>
                    </a:lnTo>
                    <a:lnTo>
                      <a:pt x="422168" y="410870"/>
                    </a:lnTo>
                    <a:lnTo>
                      <a:pt x="421000" y="413679"/>
                    </a:lnTo>
                    <a:lnTo>
                      <a:pt x="420443" y="415072"/>
                    </a:lnTo>
                    <a:lnTo>
                      <a:pt x="419960" y="416527"/>
                    </a:lnTo>
                    <a:lnTo>
                      <a:pt x="417551" y="421959"/>
                    </a:lnTo>
                    <a:lnTo>
                      <a:pt x="415064" y="427369"/>
                    </a:lnTo>
                    <a:lnTo>
                      <a:pt x="412376" y="432719"/>
                    </a:lnTo>
                    <a:lnTo>
                      <a:pt x="409611" y="437986"/>
                    </a:lnTo>
                    <a:lnTo>
                      <a:pt x="406617" y="443111"/>
                    </a:lnTo>
                    <a:lnTo>
                      <a:pt x="403573" y="448132"/>
                    </a:lnTo>
                    <a:lnTo>
                      <a:pt x="400301" y="453092"/>
                    </a:lnTo>
                    <a:lnTo>
                      <a:pt x="397054" y="458052"/>
                    </a:lnTo>
                    <a:lnTo>
                      <a:pt x="395227" y="460389"/>
                    </a:lnTo>
                    <a:lnTo>
                      <a:pt x="393503" y="462786"/>
                    </a:lnTo>
                    <a:lnTo>
                      <a:pt x="389850" y="467502"/>
                    </a:lnTo>
                    <a:lnTo>
                      <a:pt x="386018" y="472072"/>
                    </a:lnTo>
                    <a:lnTo>
                      <a:pt x="384954" y="473159"/>
                    </a:lnTo>
                    <a:lnTo>
                      <a:pt x="383988" y="474327"/>
                    </a:lnTo>
                    <a:lnTo>
                      <a:pt x="382088" y="476642"/>
                    </a:lnTo>
                    <a:lnTo>
                      <a:pt x="379982" y="478816"/>
                    </a:lnTo>
                    <a:lnTo>
                      <a:pt x="378917" y="479901"/>
                    </a:lnTo>
                    <a:lnTo>
                      <a:pt x="377951" y="481070"/>
                    </a:lnTo>
                    <a:lnTo>
                      <a:pt x="373741" y="485395"/>
                    </a:lnTo>
                    <a:lnTo>
                      <a:pt x="372599" y="486398"/>
                    </a:lnTo>
                    <a:lnTo>
                      <a:pt x="371534" y="487486"/>
                    </a:lnTo>
                    <a:lnTo>
                      <a:pt x="369428" y="489658"/>
                    </a:lnTo>
                    <a:lnTo>
                      <a:pt x="365015" y="493840"/>
                    </a:lnTo>
                    <a:lnTo>
                      <a:pt x="361285" y="496935"/>
                    </a:lnTo>
                    <a:lnTo>
                      <a:pt x="357633" y="499969"/>
                    </a:lnTo>
                    <a:lnTo>
                      <a:pt x="353903" y="502919"/>
                    </a:lnTo>
                    <a:lnTo>
                      <a:pt x="351976" y="504313"/>
                    </a:lnTo>
                    <a:lnTo>
                      <a:pt x="351012" y="505009"/>
                    </a:lnTo>
                    <a:lnTo>
                      <a:pt x="350149" y="505768"/>
                    </a:lnTo>
                    <a:lnTo>
                      <a:pt x="349109" y="506404"/>
                    </a:lnTo>
                    <a:lnTo>
                      <a:pt x="348146" y="507101"/>
                    </a:lnTo>
                    <a:lnTo>
                      <a:pt x="346218" y="508494"/>
                    </a:lnTo>
                    <a:lnTo>
                      <a:pt x="345178" y="509108"/>
                    </a:lnTo>
                    <a:lnTo>
                      <a:pt x="344213" y="509806"/>
                    </a:lnTo>
                    <a:lnTo>
                      <a:pt x="342285" y="511201"/>
                    </a:lnTo>
                    <a:lnTo>
                      <a:pt x="338277" y="513762"/>
                    </a:lnTo>
                    <a:lnTo>
                      <a:pt x="334344" y="516242"/>
                    </a:lnTo>
                    <a:lnTo>
                      <a:pt x="330109" y="518557"/>
                    </a:lnTo>
                    <a:lnTo>
                      <a:pt x="328004" y="519644"/>
                    </a:lnTo>
                    <a:lnTo>
                      <a:pt x="326963" y="520177"/>
                    </a:lnTo>
                    <a:lnTo>
                      <a:pt x="325999" y="520813"/>
                    </a:lnTo>
                    <a:lnTo>
                      <a:pt x="321788" y="522964"/>
                    </a:lnTo>
                    <a:lnTo>
                      <a:pt x="317551" y="525056"/>
                    </a:lnTo>
                    <a:lnTo>
                      <a:pt x="313138" y="527003"/>
                    </a:lnTo>
                    <a:lnTo>
                      <a:pt x="308825" y="528868"/>
                    </a:lnTo>
                    <a:lnTo>
                      <a:pt x="304412" y="530651"/>
                    </a:lnTo>
                    <a:lnTo>
                      <a:pt x="300023" y="532352"/>
                    </a:lnTo>
                    <a:lnTo>
                      <a:pt x="298754" y="532660"/>
                    </a:lnTo>
                    <a:lnTo>
                      <a:pt x="297613" y="533050"/>
                    </a:lnTo>
                    <a:lnTo>
                      <a:pt x="295305" y="533828"/>
                    </a:lnTo>
                    <a:lnTo>
                      <a:pt x="290712" y="535284"/>
                    </a:lnTo>
                    <a:lnTo>
                      <a:pt x="288328" y="535918"/>
                    </a:lnTo>
                    <a:lnTo>
                      <a:pt x="286020" y="536615"/>
                    </a:lnTo>
                    <a:lnTo>
                      <a:pt x="283610" y="537230"/>
                    </a:lnTo>
                    <a:lnTo>
                      <a:pt x="281327" y="537926"/>
                    </a:lnTo>
                    <a:lnTo>
                      <a:pt x="276431" y="539014"/>
                    </a:lnTo>
                    <a:lnTo>
                      <a:pt x="271637" y="540100"/>
                    </a:lnTo>
                    <a:lnTo>
                      <a:pt x="266741" y="541023"/>
                    </a:lnTo>
                    <a:lnTo>
                      <a:pt x="261846" y="541944"/>
                    </a:lnTo>
                    <a:lnTo>
                      <a:pt x="259257" y="542272"/>
                    </a:lnTo>
                    <a:lnTo>
                      <a:pt x="256771" y="542642"/>
                    </a:lnTo>
                    <a:lnTo>
                      <a:pt x="254183" y="542969"/>
                    </a:lnTo>
                    <a:lnTo>
                      <a:pt x="251698" y="543337"/>
                    </a:lnTo>
                    <a:lnTo>
                      <a:pt x="246522" y="543892"/>
                    </a:lnTo>
                    <a:lnTo>
                      <a:pt x="241424" y="544363"/>
                    </a:lnTo>
                    <a:lnTo>
                      <a:pt x="236070" y="544671"/>
                    </a:lnTo>
                    <a:lnTo>
                      <a:pt x="230795" y="544978"/>
                    </a:lnTo>
                    <a:lnTo>
                      <a:pt x="225417" y="545121"/>
                    </a:lnTo>
                    <a:lnTo>
                      <a:pt x="220064" y="545203"/>
                    </a:lnTo>
                    <a:lnTo>
                      <a:pt x="214686" y="545121"/>
                    </a:lnTo>
                    <a:lnTo>
                      <a:pt x="209409" y="544978"/>
                    </a:lnTo>
                    <a:lnTo>
                      <a:pt x="204234" y="544732"/>
                    </a:lnTo>
                    <a:lnTo>
                      <a:pt x="199160" y="544423"/>
                    </a:lnTo>
                    <a:lnTo>
                      <a:pt x="193961" y="543973"/>
                    </a:lnTo>
                    <a:lnTo>
                      <a:pt x="188989" y="543420"/>
                    </a:lnTo>
                    <a:lnTo>
                      <a:pt x="179121" y="542189"/>
                    </a:lnTo>
                    <a:lnTo>
                      <a:pt x="174124" y="541329"/>
                    </a:lnTo>
                    <a:lnTo>
                      <a:pt x="169226" y="540408"/>
                    </a:lnTo>
                    <a:lnTo>
                      <a:pt x="159638" y="538399"/>
                    </a:lnTo>
                    <a:lnTo>
                      <a:pt x="150152" y="535918"/>
                    </a:lnTo>
                    <a:lnTo>
                      <a:pt x="145560" y="534586"/>
                    </a:lnTo>
                    <a:lnTo>
                      <a:pt x="141044" y="533191"/>
                    </a:lnTo>
                    <a:lnTo>
                      <a:pt x="136250" y="531491"/>
                    </a:lnTo>
                    <a:lnTo>
                      <a:pt x="131659" y="529872"/>
                    </a:lnTo>
                    <a:lnTo>
                      <a:pt x="127143" y="528089"/>
                    </a:lnTo>
                    <a:lnTo>
                      <a:pt x="122830" y="526306"/>
                    </a:lnTo>
                    <a:lnTo>
                      <a:pt x="114306" y="522432"/>
                    </a:lnTo>
                    <a:lnTo>
                      <a:pt x="110172" y="520340"/>
                    </a:lnTo>
                    <a:lnTo>
                      <a:pt x="106240" y="518333"/>
                    </a:lnTo>
                    <a:lnTo>
                      <a:pt x="102206" y="516077"/>
                    </a:lnTo>
                    <a:lnTo>
                      <a:pt x="98376" y="513823"/>
                    </a:lnTo>
                    <a:lnTo>
                      <a:pt x="90993" y="509108"/>
                    </a:lnTo>
                    <a:lnTo>
                      <a:pt x="87366" y="506547"/>
                    </a:lnTo>
                    <a:lnTo>
                      <a:pt x="83915" y="504067"/>
                    </a:lnTo>
                    <a:lnTo>
                      <a:pt x="77295" y="498799"/>
                    </a:lnTo>
                    <a:lnTo>
                      <a:pt x="75190" y="496935"/>
                    </a:lnTo>
                    <a:lnTo>
                      <a:pt x="73059" y="495008"/>
                    </a:lnTo>
                    <a:lnTo>
                      <a:pt x="70953" y="492917"/>
                    </a:lnTo>
                    <a:lnTo>
                      <a:pt x="68848" y="490827"/>
                    </a:lnTo>
                    <a:lnTo>
                      <a:pt x="66540" y="488510"/>
                    </a:lnTo>
                    <a:lnTo>
                      <a:pt x="64434" y="486091"/>
                    </a:lnTo>
                    <a:lnTo>
                      <a:pt x="62151" y="483550"/>
                    </a:lnTo>
                    <a:lnTo>
                      <a:pt x="60019" y="480906"/>
                    </a:lnTo>
                    <a:lnTo>
                      <a:pt x="57737" y="478037"/>
                    </a:lnTo>
                    <a:lnTo>
                      <a:pt x="55428" y="475106"/>
                    </a:lnTo>
                    <a:lnTo>
                      <a:pt x="53121" y="472072"/>
                    </a:lnTo>
                    <a:lnTo>
                      <a:pt x="50837" y="468895"/>
                    </a:lnTo>
                    <a:lnTo>
                      <a:pt x="49594" y="467194"/>
                    </a:lnTo>
                    <a:lnTo>
                      <a:pt x="48427" y="465575"/>
                    </a:lnTo>
                    <a:lnTo>
                      <a:pt x="46118" y="462090"/>
                    </a:lnTo>
                    <a:lnTo>
                      <a:pt x="43734" y="458523"/>
                    </a:lnTo>
                    <a:lnTo>
                      <a:pt x="41425" y="454876"/>
                    </a:lnTo>
                    <a:lnTo>
                      <a:pt x="36529" y="447374"/>
                    </a:lnTo>
                    <a:lnTo>
                      <a:pt x="32142" y="440016"/>
                    </a:lnTo>
                    <a:lnTo>
                      <a:pt x="28006" y="432802"/>
                    </a:lnTo>
                    <a:lnTo>
                      <a:pt x="26103" y="429234"/>
                    </a:lnTo>
                    <a:lnTo>
                      <a:pt x="24352" y="425832"/>
                    </a:lnTo>
                    <a:lnTo>
                      <a:pt x="20904" y="418947"/>
                    </a:lnTo>
                    <a:lnTo>
                      <a:pt x="17936" y="412201"/>
                    </a:lnTo>
                    <a:lnTo>
                      <a:pt x="15246" y="405602"/>
                    </a:lnTo>
                    <a:lnTo>
                      <a:pt x="13065" y="399331"/>
                    </a:lnTo>
                    <a:lnTo>
                      <a:pt x="11417" y="394759"/>
                    </a:lnTo>
                    <a:lnTo>
                      <a:pt x="9995" y="390127"/>
                    </a:lnTo>
                    <a:lnTo>
                      <a:pt x="8549" y="385393"/>
                    </a:lnTo>
                    <a:lnTo>
                      <a:pt x="7305" y="380598"/>
                    </a:lnTo>
                    <a:lnTo>
                      <a:pt x="6063" y="375637"/>
                    </a:lnTo>
                    <a:lnTo>
                      <a:pt x="4998" y="370676"/>
                    </a:lnTo>
                    <a:lnTo>
                      <a:pt x="4034" y="365634"/>
                    </a:lnTo>
                    <a:lnTo>
                      <a:pt x="3273" y="360530"/>
                    </a:lnTo>
                    <a:lnTo>
                      <a:pt x="2409" y="355181"/>
                    </a:lnTo>
                    <a:lnTo>
                      <a:pt x="1751" y="349831"/>
                    </a:lnTo>
                    <a:lnTo>
                      <a:pt x="1166" y="344422"/>
                    </a:lnTo>
                    <a:lnTo>
                      <a:pt x="786" y="338907"/>
                    </a:lnTo>
                    <a:lnTo>
                      <a:pt x="406" y="333250"/>
                    </a:lnTo>
                    <a:lnTo>
                      <a:pt x="203" y="327592"/>
                    </a:lnTo>
                    <a:lnTo>
                      <a:pt x="0" y="321793"/>
                    </a:lnTo>
                    <a:lnTo>
                      <a:pt x="0" y="315992"/>
                    </a:lnTo>
                    <a:lnTo>
                      <a:pt x="0" y="229764"/>
                    </a:lnTo>
                    <a:lnTo>
                      <a:pt x="0" y="222631"/>
                    </a:lnTo>
                    <a:lnTo>
                      <a:pt x="203" y="215745"/>
                    </a:lnTo>
                    <a:lnTo>
                      <a:pt x="483" y="208838"/>
                    </a:lnTo>
                    <a:lnTo>
                      <a:pt x="1066" y="202176"/>
                    </a:lnTo>
                    <a:lnTo>
                      <a:pt x="1649" y="195514"/>
                    </a:lnTo>
                    <a:lnTo>
                      <a:pt x="2511" y="189016"/>
                    </a:lnTo>
                    <a:lnTo>
                      <a:pt x="3375" y="182500"/>
                    </a:lnTo>
                    <a:lnTo>
                      <a:pt x="4516" y="176228"/>
                    </a:lnTo>
                    <a:lnTo>
                      <a:pt x="5657" y="169874"/>
                    </a:lnTo>
                    <a:lnTo>
                      <a:pt x="7104" y="163767"/>
                    </a:lnTo>
                    <a:lnTo>
                      <a:pt x="8549" y="157638"/>
                    </a:lnTo>
                    <a:lnTo>
                      <a:pt x="10273" y="151672"/>
                    </a:lnTo>
                    <a:lnTo>
                      <a:pt x="12000" y="145708"/>
                    </a:lnTo>
                    <a:lnTo>
                      <a:pt x="14003" y="139969"/>
                    </a:lnTo>
                    <a:lnTo>
                      <a:pt x="16033" y="134251"/>
                    </a:lnTo>
                    <a:lnTo>
                      <a:pt x="18315" y="128677"/>
                    </a:lnTo>
                    <a:lnTo>
                      <a:pt x="20522" y="123081"/>
                    </a:lnTo>
                    <a:lnTo>
                      <a:pt x="23033" y="117670"/>
                    </a:lnTo>
                    <a:lnTo>
                      <a:pt x="25621" y="112237"/>
                    </a:lnTo>
                    <a:lnTo>
                      <a:pt x="28488" y="107052"/>
                    </a:lnTo>
                    <a:lnTo>
                      <a:pt x="31356" y="101867"/>
                    </a:lnTo>
                    <a:lnTo>
                      <a:pt x="34525" y="96825"/>
                    </a:lnTo>
                    <a:lnTo>
                      <a:pt x="37696" y="91866"/>
                    </a:lnTo>
                    <a:lnTo>
                      <a:pt x="41147" y="87068"/>
                    </a:lnTo>
                    <a:lnTo>
                      <a:pt x="44597" y="82190"/>
                    </a:lnTo>
                    <a:lnTo>
                      <a:pt x="48249" y="77537"/>
                    </a:lnTo>
                    <a:lnTo>
                      <a:pt x="51979" y="72885"/>
                    </a:lnTo>
                    <a:lnTo>
                      <a:pt x="56012" y="68479"/>
                    </a:lnTo>
                    <a:lnTo>
                      <a:pt x="60019" y="63990"/>
                    </a:lnTo>
                    <a:lnTo>
                      <a:pt x="64358" y="59727"/>
                    </a:lnTo>
                    <a:lnTo>
                      <a:pt x="68671" y="55463"/>
                    </a:lnTo>
                    <a:lnTo>
                      <a:pt x="73262" y="51426"/>
                    </a:lnTo>
                    <a:lnTo>
                      <a:pt x="80467" y="45154"/>
                    </a:lnTo>
                    <a:lnTo>
                      <a:pt x="88025" y="39352"/>
                    </a:lnTo>
                    <a:lnTo>
                      <a:pt x="95787" y="33841"/>
                    </a:lnTo>
                    <a:lnTo>
                      <a:pt x="99721" y="31298"/>
                    </a:lnTo>
                    <a:lnTo>
                      <a:pt x="103854" y="28900"/>
                    </a:lnTo>
                    <a:lnTo>
                      <a:pt x="111998" y="24247"/>
                    </a:lnTo>
                    <a:lnTo>
                      <a:pt x="120522" y="20066"/>
                    </a:lnTo>
                    <a:lnTo>
                      <a:pt x="129248" y="16193"/>
                    </a:lnTo>
                    <a:lnTo>
                      <a:pt x="133662" y="14409"/>
                    </a:lnTo>
                    <a:lnTo>
                      <a:pt x="138279" y="12851"/>
                    </a:lnTo>
                    <a:lnTo>
                      <a:pt x="147387" y="9756"/>
                    </a:lnTo>
                    <a:lnTo>
                      <a:pt x="151978" y="8362"/>
                    </a:lnTo>
                    <a:lnTo>
                      <a:pt x="156772" y="7195"/>
                    </a:lnTo>
                    <a:lnTo>
                      <a:pt x="166462" y="4961"/>
                    </a:lnTo>
                    <a:lnTo>
                      <a:pt x="176331" y="3177"/>
                    </a:lnTo>
                    <a:lnTo>
                      <a:pt x="186401" y="1701"/>
                    </a:lnTo>
                    <a:lnTo>
                      <a:pt x="191475" y="1168"/>
                    </a:lnTo>
                    <a:lnTo>
                      <a:pt x="196751" y="778"/>
                    </a:lnTo>
                    <a:lnTo>
                      <a:pt x="207405" y="143"/>
                    </a:lnTo>
                    <a:lnTo>
                      <a:pt x="212759" y="0"/>
                    </a:lnTo>
                    <a:lnTo>
                      <a:pt x="218315" y="0"/>
                    </a:lnTo>
                    <a:lnTo>
                      <a:pt x="223514" y="0"/>
                    </a:lnTo>
                    <a:lnTo>
                      <a:pt x="228765" y="143"/>
                    </a:lnTo>
                    <a:lnTo>
                      <a:pt x="233966" y="388"/>
                    </a:lnTo>
                    <a:lnTo>
                      <a:pt x="239217" y="778"/>
                    </a:lnTo>
                    <a:lnTo>
                      <a:pt x="244316" y="1168"/>
                    </a:lnTo>
                    <a:lnTo>
                      <a:pt x="249490" y="1701"/>
                    </a:lnTo>
                    <a:lnTo>
                      <a:pt x="254463" y="2316"/>
                    </a:lnTo>
                    <a:lnTo>
                      <a:pt x="259562" y="3095"/>
                    </a:lnTo>
                    <a:lnTo>
                      <a:pt x="264432" y="3875"/>
                    </a:lnTo>
                    <a:lnTo>
                      <a:pt x="269430" y="4796"/>
                    </a:lnTo>
                    <a:lnTo>
                      <a:pt x="274224" y="5800"/>
                    </a:lnTo>
                    <a:lnTo>
                      <a:pt x="279120" y="6969"/>
                    </a:lnTo>
                    <a:lnTo>
                      <a:pt x="283814" y="8137"/>
                    </a:lnTo>
                    <a:lnTo>
                      <a:pt x="288608" y="9449"/>
                    </a:lnTo>
                    <a:lnTo>
                      <a:pt x="297993" y="12463"/>
                    </a:lnTo>
                    <a:lnTo>
                      <a:pt x="302509" y="13938"/>
                    </a:lnTo>
                    <a:lnTo>
                      <a:pt x="307024" y="15578"/>
                    </a:lnTo>
                    <a:lnTo>
                      <a:pt x="311336" y="17197"/>
                    </a:lnTo>
                    <a:lnTo>
                      <a:pt x="315725" y="18979"/>
                    </a:lnTo>
                    <a:lnTo>
                      <a:pt x="319860" y="20763"/>
                    </a:lnTo>
                    <a:lnTo>
                      <a:pt x="324071" y="22690"/>
                    </a:lnTo>
                    <a:lnTo>
                      <a:pt x="328105" y="24699"/>
                    </a:lnTo>
                    <a:lnTo>
                      <a:pt x="332138" y="26870"/>
                    </a:lnTo>
                    <a:lnTo>
                      <a:pt x="335969" y="28961"/>
                    </a:lnTo>
                    <a:lnTo>
                      <a:pt x="339799" y="31215"/>
                    </a:lnTo>
                    <a:lnTo>
                      <a:pt x="347181" y="35950"/>
                    </a:lnTo>
                    <a:lnTo>
                      <a:pt x="350732" y="38349"/>
                    </a:lnTo>
                    <a:lnTo>
                      <a:pt x="354285" y="40891"/>
                    </a:lnTo>
                    <a:lnTo>
                      <a:pt x="357633" y="43535"/>
                    </a:lnTo>
                    <a:lnTo>
                      <a:pt x="361082" y="46322"/>
                    </a:lnTo>
                    <a:lnTo>
                      <a:pt x="363189" y="48105"/>
                    </a:lnTo>
                    <a:lnTo>
                      <a:pt x="365293" y="50032"/>
                    </a:lnTo>
                    <a:lnTo>
                      <a:pt x="369631" y="54295"/>
                    </a:lnTo>
                    <a:lnTo>
                      <a:pt x="371737" y="56549"/>
                    </a:lnTo>
                    <a:lnTo>
                      <a:pt x="374021" y="59111"/>
                    </a:lnTo>
                    <a:lnTo>
                      <a:pt x="378535" y="64439"/>
                    </a:lnTo>
                    <a:lnTo>
                      <a:pt x="383051" y="70262"/>
                    </a:lnTo>
                    <a:lnTo>
                      <a:pt x="385333" y="73275"/>
                    </a:lnTo>
                    <a:lnTo>
                      <a:pt x="387744" y="76615"/>
                    </a:lnTo>
                    <a:lnTo>
                      <a:pt x="390053" y="79935"/>
                    </a:lnTo>
                    <a:lnTo>
                      <a:pt x="392538" y="83420"/>
                    </a:lnTo>
                    <a:lnTo>
                      <a:pt x="394922" y="87068"/>
                    </a:lnTo>
                    <a:lnTo>
                      <a:pt x="397434" y="90861"/>
                    </a:lnTo>
                    <a:lnTo>
                      <a:pt x="399716" y="94510"/>
                    </a:lnTo>
                    <a:lnTo>
                      <a:pt x="402027" y="98220"/>
                    </a:lnTo>
                    <a:lnTo>
                      <a:pt x="404131" y="101867"/>
                    </a:lnTo>
                    <a:lnTo>
                      <a:pt x="406338" y="105577"/>
                    </a:lnTo>
                    <a:lnTo>
                      <a:pt x="407302" y="107278"/>
                    </a:lnTo>
                    <a:lnTo>
                      <a:pt x="407480" y="107667"/>
                    </a:lnTo>
                    <a:lnTo>
                      <a:pt x="407783" y="108139"/>
                    </a:lnTo>
                    <a:lnTo>
                      <a:pt x="408342" y="109062"/>
                    </a:lnTo>
                    <a:lnTo>
                      <a:pt x="410371" y="112627"/>
                    </a:lnTo>
                    <a:lnTo>
                      <a:pt x="411234" y="114329"/>
                    </a:lnTo>
                    <a:lnTo>
                      <a:pt x="412198" y="116111"/>
                    </a:lnTo>
                    <a:lnTo>
                      <a:pt x="414101" y="119679"/>
                    </a:lnTo>
                    <a:lnTo>
                      <a:pt x="414888" y="121318"/>
                    </a:lnTo>
                    <a:lnTo>
                      <a:pt x="415749" y="123019"/>
                    </a:lnTo>
                    <a:lnTo>
                      <a:pt x="417475" y="126423"/>
                    </a:lnTo>
                    <a:lnTo>
                      <a:pt x="418996" y="129763"/>
                    </a:lnTo>
                    <a:lnTo>
                      <a:pt x="419757" y="131381"/>
                    </a:lnTo>
                    <a:lnTo>
                      <a:pt x="420620" y="133082"/>
                    </a:lnTo>
                    <a:lnTo>
                      <a:pt x="421964" y="136260"/>
                    </a:lnTo>
                    <a:lnTo>
                      <a:pt x="423411" y="139519"/>
                    </a:lnTo>
                    <a:lnTo>
                      <a:pt x="423994" y="141057"/>
                    </a:lnTo>
                    <a:lnTo>
                      <a:pt x="424273" y="141835"/>
                    </a:lnTo>
                    <a:lnTo>
                      <a:pt x="424653" y="142696"/>
                    </a:lnTo>
                    <a:lnTo>
                      <a:pt x="425896" y="145933"/>
                    </a:lnTo>
                    <a:lnTo>
                      <a:pt x="427342" y="150361"/>
                    </a:lnTo>
                    <a:lnTo>
                      <a:pt x="428790" y="155014"/>
                    </a:lnTo>
                    <a:lnTo>
                      <a:pt x="430031" y="159647"/>
                    </a:lnTo>
                    <a:lnTo>
                      <a:pt x="431275" y="164545"/>
                    </a:lnTo>
                    <a:lnTo>
                      <a:pt x="432315" y="169341"/>
                    </a:lnTo>
                    <a:lnTo>
                      <a:pt x="433380" y="174384"/>
                    </a:lnTo>
                    <a:lnTo>
                      <a:pt x="434344" y="179404"/>
                    </a:lnTo>
                    <a:lnTo>
                      <a:pt x="435206" y="184672"/>
                    </a:lnTo>
                    <a:lnTo>
                      <a:pt x="435866" y="189857"/>
                    </a:lnTo>
                    <a:lnTo>
                      <a:pt x="436551" y="195289"/>
                    </a:lnTo>
                    <a:lnTo>
                      <a:pt x="437033" y="200721"/>
                    </a:lnTo>
                    <a:lnTo>
                      <a:pt x="437490" y="206357"/>
                    </a:lnTo>
                    <a:lnTo>
                      <a:pt x="437794" y="212013"/>
                    </a:lnTo>
                    <a:lnTo>
                      <a:pt x="438073" y="217836"/>
                    </a:lnTo>
                    <a:lnTo>
                      <a:pt x="438276" y="223718"/>
                    </a:lnTo>
                    <a:lnTo>
                      <a:pt x="390535" y="310868"/>
                    </a:lnTo>
                    <a:lnTo>
                      <a:pt x="390433" y="312037"/>
                    </a:lnTo>
                    <a:lnTo>
                      <a:pt x="390433" y="313266"/>
                    </a:lnTo>
                    <a:lnTo>
                      <a:pt x="390433" y="315746"/>
                    </a:lnTo>
                    <a:lnTo>
                      <a:pt x="390331" y="320707"/>
                    </a:lnTo>
                    <a:lnTo>
                      <a:pt x="390053" y="325503"/>
                    </a:lnTo>
                    <a:lnTo>
                      <a:pt x="389850" y="327922"/>
                    </a:lnTo>
                    <a:lnTo>
                      <a:pt x="389748" y="330402"/>
                    </a:lnTo>
                    <a:lnTo>
                      <a:pt x="389469" y="332717"/>
                    </a:lnTo>
                    <a:lnTo>
                      <a:pt x="389266" y="335115"/>
                    </a:lnTo>
                    <a:lnTo>
                      <a:pt x="388784" y="339912"/>
                    </a:lnTo>
                    <a:lnTo>
                      <a:pt x="388227" y="344646"/>
                    </a:lnTo>
                    <a:lnTo>
                      <a:pt x="387643" y="349441"/>
                    </a:lnTo>
                    <a:lnTo>
                      <a:pt x="387363" y="350529"/>
                    </a:lnTo>
                    <a:lnTo>
                      <a:pt x="387160" y="351697"/>
                    </a:lnTo>
                    <a:lnTo>
                      <a:pt x="386781" y="354014"/>
                    </a:lnTo>
                    <a:lnTo>
                      <a:pt x="385916" y="358666"/>
                    </a:lnTo>
                    <a:lnTo>
                      <a:pt x="383988" y="367807"/>
                    </a:lnTo>
                    <a:lnTo>
                      <a:pt x="382848" y="372214"/>
                    </a:lnTo>
                    <a:lnTo>
                      <a:pt x="381706" y="376723"/>
                    </a:lnTo>
                    <a:lnTo>
                      <a:pt x="380362" y="381129"/>
                    </a:lnTo>
                    <a:lnTo>
                      <a:pt x="379120" y="385618"/>
                    </a:lnTo>
                    <a:lnTo>
                      <a:pt x="377571" y="389881"/>
                    </a:lnTo>
                    <a:lnTo>
                      <a:pt x="376050" y="394227"/>
                    </a:lnTo>
                    <a:lnTo>
                      <a:pt x="374326" y="398490"/>
                    </a:lnTo>
                    <a:lnTo>
                      <a:pt x="372701" y="402815"/>
                    </a:lnTo>
                    <a:lnTo>
                      <a:pt x="370773" y="406935"/>
                    </a:lnTo>
                    <a:lnTo>
                      <a:pt x="368947" y="411115"/>
                    </a:lnTo>
                    <a:lnTo>
                      <a:pt x="367907" y="413124"/>
                    </a:lnTo>
                    <a:lnTo>
                      <a:pt x="366943" y="415215"/>
                    </a:lnTo>
                    <a:lnTo>
                      <a:pt x="364914" y="419396"/>
                    </a:lnTo>
                    <a:lnTo>
                      <a:pt x="362630" y="423352"/>
                    </a:lnTo>
                    <a:lnTo>
                      <a:pt x="360424" y="427369"/>
                    </a:lnTo>
                    <a:lnTo>
                      <a:pt x="359738" y="428313"/>
                    </a:lnTo>
                    <a:lnTo>
                      <a:pt x="359181" y="429316"/>
                    </a:lnTo>
                    <a:lnTo>
                      <a:pt x="358013" y="431325"/>
                    </a:lnTo>
                    <a:lnTo>
                      <a:pt x="355628" y="435363"/>
                    </a:lnTo>
                    <a:lnTo>
                      <a:pt x="354285" y="437207"/>
                    </a:lnTo>
                    <a:lnTo>
                      <a:pt x="353599" y="438152"/>
                    </a:lnTo>
                    <a:lnTo>
                      <a:pt x="353042" y="439155"/>
                    </a:lnTo>
                    <a:lnTo>
                      <a:pt x="350453" y="443030"/>
                    </a:lnTo>
                    <a:lnTo>
                      <a:pt x="347764" y="446820"/>
                    </a:lnTo>
                    <a:lnTo>
                      <a:pt x="345076" y="450693"/>
                    </a:lnTo>
                    <a:lnTo>
                      <a:pt x="343553" y="452478"/>
                    </a:lnTo>
                    <a:lnTo>
                      <a:pt x="342108" y="454343"/>
                    </a:lnTo>
                    <a:lnTo>
                      <a:pt x="339139" y="457908"/>
                    </a:lnTo>
                    <a:lnTo>
                      <a:pt x="336069" y="461311"/>
                    </a:lnTo>
                    <a:lnTo>
                      <a:pt x="334523" y="462930"/>
                    </a:lnTo>
                    <a:lnTo>
                      <a:pt x="333102" y="464632"/>
                    </a:lnTo>
                    <a:lnTo>
                      <a:pt x="329830" y="467809"/>
                    </a:lnTo>
                    <a:lnTo>
                      <a:pt x="326659" y="470925"/>
                    </a:lnTo>
                    <a:lnTo>
                      <a:pt x="323411" y="473856"/>
                    </a:lnTo>
                    <a:lnTo>
                      <a:pt x="320140" y="476725"/>
                    </a:lnTo>
                    <a:lnTo>
                      <a:pt x="319201" y="477340"/>
                    </a:lnTo>
                    <a:lnTo>
                      <a:pt x="318339" y="478037"/>
                    </a:lnTo>
                    <a:lnTo>
                      <a:pt x="316589" y="479430"/>
                    </a:lnTo>
                    <a:lnTo>
                      <a:pt x="313138" y="482074"/>
                    </a:lnTo>
                    <a:lnTo>
                      <a:pt x="309611" y="484554"/>
                    </a:lnTo>
                    <a:lnTo>
                      <a:pt x="308649" y="485088"/>
                    </a:lnTo>
                    <a:lnTo>
                      <a:pt x="307785" y="485703"/>
                    </a:lnTo>
                    <a:lnTo>
                      <a:pt x="306060" y="486952"/>
                    </a:lnTo>
                    <a:lnTo>
                      <a:pt x="304132" y="488038"/>
                    </a:lnTo>
                    <a:lnTo>
                      <a:pt x="303169" y="488572"/>
                    </a:lnTo>
                    <a:lnTo>
                      <a:pt x="302306" y="489208"/>
                    </a:lnTo>
                    <a:lnTo>
                      <a:pt x="298576" y="491359"/>
                    </a:lnTo>
                    <a:lnTo>
                      <a:pt x="294747" y="493388"/>
                    </a:lnTo>
                    <a:lnTo>
                      <a:pt x="290992" y="495397"/>
                    </a:lnTo>
                    <a:lnTo>
                      <a:pt x="286984" y="497181"/>
                    </a:lnTo>
                    <a:lnTo>
                      <a:pt x="282950" y="498881"/>
                    </a:lnTo>
                    <a:lnTo>
                      <a:pt x="278815" y="500440"/>
                    </a:lnTo>
                    <a:lnTo>
                      <a:pt x="274808" y="501894"/>
                    </a:lnTo>
                    <a:lnTo>
                      <a:pt x="272601" y="502530"/>
                    </a:lnTo>
                    <a:lnTo>
                      <a:pt x="270495" y="503226"/>
                    </a:lnTo>
                    <a:lnTo>
                      <a:pt x="266258" y="504455"/>
                    </a:lnTo>
                    <a:lnTo>
                      <a:pt x="261947" y="505543"/>
                    </a:lnTo>
                    <a:lnTo>
                      <a:pt x="259738" y="506014"/>
                    </a:lnTo>
                    <a:lnTo>
                      <a:pt x="257634" y="506547"/>
                    </a:lnTo>
                    <a:lnTo>
                      <a:pt x="253043" y="507409"/>
                    </a:lnTo>
                    <a:lnTo>
                      <a:pt x="248527" y="508187"/>
                    </a:lnTo>
                    <a:lnTo>
                      <a:pt x="243934" y="508802"/>
                    </a:lnTo>
                    <a:lnTo>
                      <a:pt x="239318" y="509335"/>
                    </a:lnTo>
                    <a:lnTo>
                      <a:pt x="234524" y="509723"/>
                    </a:lnTo>
                    <a:lnTo>
                      <a:pt x="229730" y="510032"/>
                    </a:lnTo>
                    <a:lnTo>
                      <a:pt x="227243" y="510113"/>
                    </a:lnTo>
                    <a:lnTo>
                      <a:pt x="224834" y="510277"/>
                    </a:lnTo>
                    <a:lnTo>
                      <a:pt x="220064" y="510421"/>
                    </a:lnTo>
                    <a:lnTo>
                      <a:pt x="214864" y="510338"/>
                    </a:lnTo>
                    <a:lnTo>
                      <a:pt x="209891" y="510113"/>
                    </a:lnTo>
                    <a:lnTo>
                      <a:pt x="204895" y="509806"/>
                    </a:lnTo>
                    <a:lnTo>
                      <a:pt x="200025" y="509416"/>
                    </a:lnTo>
                    <a:lnTo>
                      <a:pt x="195128" y="508884"/>
                    </a:lnTo>
                    <a:lnTo>
                      <a:pt x="190434" y="508247"/>
                    </a:lnTo>
                    <a:lnTo>
                      <a:pt x="185716" y="507489"/>
                    </a:lnTo>
                    <a:lnTo>
                      <a:pt x="181227" y="506629"/>
                    </a:lnTo>
                    <a:lnTo>
                      <a:pt x="176609" y="505625"/>
                    </a:lnTo>
                    <a:lnTo>
                      <a:pt x="172120" y="504538"/>
                    </a:lnTo>
                    <a:lnTo>
                      <a:pt x="167706" y="503289"/>
                    </a:lnTo>
                    <a:lnTo>
                      <a:pt x="163393" y="501976"/>
                    </a:lnTo>
                    <a:lnTo>
                      <a:pt x="159081" y="500500"/>
                    </a:lnTo>
                    <a:lnTo>
                      <a:pt x="154946" y="498964"/>
                    </a:lnTo>
                    <a:lnTo>
                      <a:pt x="150836" y="497262"/>
                    </a:lnTo>
                    <a:lnTo>
                      <a:pt x="146802" y="495479"/>
                    </a:lnTo>
                    <a:lnTo>
                      <a:pt x="141146" y="492752"/>
                    </a:lnTo>
                    <a:lnTo>
                      <a:pt x="135869" y="489966"/>
                    </a:lnTo>
                    <a:lnTo>
                      <a:pt x="133282" y="488510"/>
                    </a:lnTo>
                    <a:lnTo>
                      <a:pt x="130897" y="487096"/>
                    </a:lnTo>
                    <a:lnTo>
                      <a:pt x="126179" y="484165"/>
                    </a:lnTo>
                    <a:lnTo>
                      <a:pt x="121689" y="480987"/>
                    </a:lnTo>
                    <a:lnTo>
                      <a:pt x="117554" y="477811"/>
                    </a:lnTo>
                    <a:lnTo>
                      <a:pt x="115550" y="476110"/>
                    </a:lnTo>
                    <a:lnTo>
                      <a:pt x="113724" y="474471"/>
                    </a:lnTo>
                    <a:lnTo>
                      <a:pt x="110273" y="471068"/>
                    </a:lnTo>
                    <a:lnTo>
                      <a:pt x="107204" y="467747"/>
                    </a:lnTo>
                    <a:lnTo>
                      <a:pt x="104134" y="464406"/>
                    </a:lnTo>
                    <a:lnTo>
                      <a:pt x="101166" y="460922"/>
                    </a:lnTo>
                    <a:lnTo>
                      <a:pt x="98300" y="457274"/>
                    </a:lnTo>
                    <a:lnTo>
                      <a:pt x="95408" y="453482"/>
                    </a:lnTo>
                    <a:lnTo>
                      <a:pt x="92643" y="449527"/>
                    </a:lnTo>
                    <a:lnTo>
                      <a:pt x="89851" y="445510"/>
                    </a:lnTo>
                    <a:lnTo>
                      <a:pt x="87163" y="441410"/>
                    </a:lnTo>
                    <a:lnTo>
                      <a:pt x="84474" y="436983"/>
                    </a:lnTo>
                    <a:lnTo>
                      <a:pt x="81784" y="432576"/>
                    </a:lnTo>
                    <a:lnTo>
                      <a:pt x="79198" y="428005"/>
                    </a:lnTo>
                    <a:lnTo>
                      <a:pt x="76712" y="423271"/>
                    </a:lnTo>
                    <a:lnTo>
                      <a:pt x="74225" y="418392"/>
                    </a:lnTo>
                    <a:lnTo>
                      <a:pt x="71740" y="413432"/>
                    </a:lnTo>
                    <a:lnTo>
                      <a:pt x="69329" y="408329"/>
                    </a:lnTo>
                    <a:lnTo>
                      <a:pt x="67022" y="403122"/>
                    </a:lnTo>
                    <a:lnTo>
                      <a:pt x="64637" y="397712"/>
                    </a:lnTo>
                    <a:lnTo>
                      <a:pt x="62430" y="392280"/>
                    </a:lnTo>
                    <a:lnTo>
                      <a:pt x="60325" y="386786"/>
                    </a:lnTo>
                    <a:lnTo>
                      <a:pt x="58498" y="381293"/>
                    </a:lnTo>
                    <a:lnTo>
                      <a:pt x="56671" y="375637"/>
                    </a:lnTo>
                    <a:lnTo>
                      <a:pt x="55150" y="370061"/>
                    </a:lnTo>
                    <a:lnTo>
                      <a:pt x="53704" y="364323"/>
                    </a:lnTo>
                    <a:lnTo>
                      <a:pt x="52562" y="358666"/>
                    </a:lnTo>
                    <a:lnTo>
                      <a:pt x="51319" y="352783"/>
                    </a:lnTo>
                    <a:lnTo>
                      <a:pt x="50355" y="346963"/>
                    </a:lnTo>
                    <a:lnTo>
                      <a:pt x="49493" y="340998"/>
                    </a:lnTo>
                    <a:lnTo>
                      <a:pt x="48910" y="335115"/>
                    </a:lnTo>
                    <a:lnTo>
                      <a:pt x="48325" y="329068"/>
                    </a:lnTo>
                    <a:lnTo>
                      <a:pt x="48045" y="323023"/>
                    </a:lnTo>
                    <a:lnTo>
                      <a:pt x="47768" y="316915"/>
                    </a:lnTo>
                    <a:lnTo>
                      <a:pt x="47768" y="310868"/>
                    </a:lnTo>
                    <a:lnTo>
                      <a:pt x="47768" y="234253"/>
                    </a:lnTo>
                    <a:lnTo>
                      <a:pt x="47844" y="224271"/>
                    </a:lnTo>
                    <a:lnTo>
                      <a:pt x="48427" y="214577"/>
                    </a:lnTo>
                    <a:lnTo>
                      <a:pt x="48706" y="209699"/>
                    </a:lnTo>
                    <a:lnTo>
                      <a:pt x="49187" y="204964"/>
                    </a:lnTo>
                    <a:lnTo>
                      <a:pt x="50532" y="195597"/>
                    </a:lnTo>
                    <a:lnTo>
                      <a:pt x="52081" y="186230"/>
                    </a:lnTo>
                    <a:lnTo>
                      <a:pt x="54083" y="177170"/>
                    </a:lnTo>
                    <a:lnTo>
                      <a:pt x="56392" y="168255"/>
                    </a:lnTo>
                    <a:lnTo>
                      <a:pt x="59081" y="159503"/>
                    </a:lnTo>
                    <a:lnTo>
                      <a:pt x="60426" y="155076"/>
                    </a:lnTo>
                    <a:lnTo>
                      <a:pt x="61947" y="150833"/>
                    </a:lnTo>
                    <a:lnTo>
                      <a:pt x="65398" y="142388"/>
                    </a:lnTo>
                    <a:lnTo>
                      <a:pt x="69052" y="134086"/>
                    </a:lnTo>
                    <a:lnTo>
                      <a:pt x="73262" y="125951"/>
                    </a:lnTo>
                    <a:lnTo>
                      <a:pt x="77676" y="117978"/>
                    </a:lnTo>
                    <a:lnTo>
                      <a:pt x="82470" y="110147"/>
                    </a:lnTo>
                    <a:lnTo>
                      <a:pt x="87645" y="102483"/>
                    </a:lnTo>
                    <a:lnTo>
                      <a:pt x="93201" y="94981"/>
                    </a:lnTo>
                    <a:lnTo>
                      <a:pt x="95991" y="91168"/>
                    </a:lnTo>
                    <a:lnTo>
                      <a:pt x="98959" y="87602"/>
                    </a:lnTo>
                    <a:lnTo>
                      <a:pt x="104996" y="80879"/>
                    </a:lnTo>
                    <a:lnTo>
                      <a:pt x="108066" y="77620"/>
                    </a:lnTo>
                    <a:lnTo>
                      <a:pt x="111338" y="74607"/>
                    </a:lnTo>
                    <a:lnTo>
                      <a:pt x="114586" y="71573"/>
                    </a:lnTo>
                    <a:lnTo>
                      <a:pt x="118036" y="68786"/>
                    </a:lnTo>
                    <a:lnTo>
                      <a:pt x="124835" y="63436"/>
                    </a:lnTo>
                    <a:lnTo>
                      <a:pt x="132039" y="58558"/>
                    </a:lnTo>
                    <a:lnTo>
                      <a:pt x="135691" y="56242"/>
                    </a:lnTo>
                    <a:lnTo>
                      <a:pt x="139523" y="54152"/>
                    </a:lnTo>
                    <a:lnTo>
                      <a:pt x="147285" y="50195"/>
                    </a:lnTo>
                    <a:lnTo>
                      <a:pt x="155251" y="46710"/>
                    </a:lnTo>
                    <a:lnTo>
                      <a:pt x="159259" y="45091"/>
                    </a:lnTo>
                    <a:lnTo>
                      <a:pt x="163494" y="43678"/>
                    </a:lnTo>
                    <a:lnTo>
                      <a:pt x="172018" y="41136"/>
                    </a:lnTo>
                    <a:lnTo>
                      <a:pt x="176331" y="39968"/>
                    </a:lnTo>
                    <a:lnTo>
                      <a:pt x="180846" y="39046"/>
                    </a:lnTo>
                    <a:lnTo>
                      <a:pt x="185259" y="38102"/>
                    </a:lnTo>
                    <a:lnTo>
                      <a:pt x="189851" y="37405"/>
                    </a:lnTo>
                    <a:lnTo>
                      <a:pt x="194443" y="36708"/>
                    </a:lnTo>
                    <a:lnTo>
                      <a:pt x="199237" y="36258"/>
                    </a:lnTo>
                    <a:lnTo>
                      <a:pt x="208928" y="35561"/>
                    </a:lnTo>
                    <a:lnTo>
                      <a:pt x="213824" y="35315"/>
                    </a:lnTo>
                    <a:lnTo>
                      <a:pt x="218898" y="35315"/>
                    </a:lnTo>
                    <a:lnTo>
                      <a:pt x="223792" y="35254"/>
                    </a:lnTo>
                    <a:lnTo>
                      <a:pt x="228765" y="35397"/>
                    </a:lnTo>
                    <a:lnTo>
                      <a:pt x="233661" y="35622"/>
                    </a:lnTo>
                    <a:lnTo>
                      <a:pt x="238557" y="36093"/>
                    </a:lnTo>
                    <a:lnTo>
                      <a:pt x="243250" y="36566"/>
                    </a:lnTo>
                    <a:lnTo>
                      <a:pt x="247944" y="37181"/>
                    </a:lnTo>
                    <a:lnTo>
                      <a:pt x="252560" y="37878"/>
                    </a:lnTo>
                    <a:lnTo>
                      <a:pt x="257253" y="38800"/>
                    </a:lnTo>
                    <a:lnTo>
                      <a:pt x="261667" y="39661"/>
                    </a:lnTo>
                    <a:lnTo>
                      <a:pt x="266157" y="40746"/>
                    </a:lnTo>
                    <a:lnTo>
                      <a:pt x="270570" y="41915"/>
                    </a:lnTo>
                    <a:lnTo>
                      <a:pt x="274984" y="43310"/>
                    </a:lnTo>
                    <a:lnTo>
                      <a:pt x="279196" y="44703"/>
                    </a:lnTo>
                    <a:lnTo>
                      <a:pt x="283433" y="46322"/>
                    </a:lnTo>
                    <a:lnTo>
                      <a:pt x="287541" y="47941"/>
                    </a:lnTo>
                    <a:lnTo>
                      <a:pt x="291779" y="49807"/>
                    </a:lnTo>
                    <a:lnTo>
                      <a:pt x="297131" y="52368"/>
                    </a:lnTo>
                    <a:lnTo>
                      <a:pt x="302407" y="55156"/>
                    </a:lnTo>
                    <a:lnTo>
                      <a:pt x="307406" y="58025"/>
                    </a:lnTo>
                    <a:lnTo>
                      <a:pt x="312199" y="61120"/>
                    </a:lnTo>
                    <a:lnTo>
                      <a:pt x="316589" y="64215"/>
                    </a:lnTo>
                    <a:lnTo>
                      <a:pt x="320824" y="67556"/>
                    </a:lnTo>
                    <a:lnTo>
                      <a:pt x="324756" y="71041"/>
                    </a:lnTo>
                    <a:lnTo>
                      <a:pt x="328586" y="74668"/>
                    </a:lnTo>
                    <a:lnTo>
                      <a:pt x="331453" y="77845"/>
                    </a:lnTo>
                    <a:lnTo>
                      <a:pt x="334421" y="81186"/>
                    </a:lnTo>
                    <a:lnTo>
                      <a:pt x="337312" y="84671"/>
                    </a:lnTo>
                    <a:lnTo>
                      <a:pt x="340180" y="88298"/>
                    </a:lnTo>
                    <a:lnTo>
                      <a:pt x="345735" y="95986"/>
                    </a:lnTo>
                    <a:lnTo>
                      <a:pt x="348424" y="100001"/>
                    </a:lnTo>
                    <a:lnTo>
                      <a:pt x="351215" y="104264"/>
                    </a:lnTo>
                    <a:lnTo>
                      <a:pt x="353802" y="108527"/>
                    </a:lnTo>
                    <a:lnTo>
                      <a:pt x="356491" y="113017"/>
                    </a:lnTo>
                    <a:lnTo>
                      <a:pt x="361666" y="122383"/>
                    </a:lnTo>
                    <a:lnTo>
                      <a:pt x="364152" y="127201"/>
                    </a:lnTo>
                    <a:lnTo>
                      <a:pt x="366740" y="132222"/>
                    </a:lnTo>
                    <a:lnTo>
                      <a:pt x="371737" y="142696"/>
                    </a:lnTo>
                    <a:lnTo>
                      <a:pt x="373944" y="147962"/>
                    </a:lnTo>
                    <a:lnTo>
                      <a:pt x="376050" y="153313"/>
                    </a:lnTo>
                    <a:lnTo>
                      <a:pt x="378052" y="158642"/>
                    </a:lnTo>
                    <a:lnTo>
                      <a:pt x="379880" y="164155"/>
                    </a:lnTo>
                    <a:lnTo>
                      <a:pt x="381503" y="169649"/>
                    </a:lnTo>
                    <a:lnTo>
                      <a:pt x="383051" y="175223"/>
                    </a:lnTo>
                    <a:lnTo>
                      <a:pt x="384471" y="180881"/>
                    </a:lnTo>
                    <a:lnTo>
                      <a:pt x="385815" y="186620"/>
                    </a:lnTo>
                    <a:lnTo>
                      <a:pt x="386882" y="192338"/>
                    </a:lnTo>
                    <a:lnTo>
                      <a:pt x="387846" y="198158"/>
                    </a:lnTo>
                    <a:lnTo>
                      <a:pt x="388607" y="203960"/>
                    </a:lnTo>
                    <a:lnTo>
                      <a:pt x="389266" y="209924"/>
                    </a:lnTo>
                    <a:lnTo>
                      <a:pt x="389748" y="215888"/>
                    </a:lnTo>
                    <a:lnTo>
                      <a:pt x="390128" y="221935"/>
                    </a:lnTo>
                    <a:lnTo>
                      <a:pt x="390433" y="228063"/>
                    </a:lnTo>
                    <a:lnTo>
                      <a:pt x="390535" y="234253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153" name="Group 152" descr="Decorative"/>
          <p:cNvGrpSpPr/>
          <p:nvPr/>
        </p:nvGrpSpPr>
        <p:grpSpPr>
          <a:xfrm>
            <a:off x="3479800" y="6540500"/>
            <a:ext cx="2751328" cy="555803"/>
            <a:chOff x="3479800" y="6540500"/>
            <a:chExt cx="2751328" cy="555803"/>
          </a:xfrm>
        </p:grpSpPr>
        <p:grpSp>
          <p:nvGrpSpPr>
            <p:cNvPr id="116" name="Group 115"/>
            <p:cNvGrpSpPr/>
            <p:nvPr/>
          </p:nvGrpSpPr>
          <p:grpSpPr>
            <a:xfrm>
              <a:off x="4927600" y="6540500"/>
              <a:ext cx="1303528" cy="555803"/>
              <a:chOff x="4927600" y="6540500"/>
              <a:chExt cx="1303528" cy="555803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4927600" y="6540500"/>
                <a:ext cx="1303528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4927600" y="7095236"/>
                <a:ext cx="1303528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210300" y="68178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168898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127369" y="68178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6085967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6044438" y="68178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003036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961507" y="68178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920105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878703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837174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5795772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5754243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5712841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5671312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629910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588381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546979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5505450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464048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5422519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5381117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5339588" y="68178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5298186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5256784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5215255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5173853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5132324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5090922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5049393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5007991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4966462" y="68178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4927600" y="6817868"/>
                <a:ext cx="1816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Freeform 114"/>
              <p:cNvSpPr/>
              <p:nvPr/>
            </p:nvSpPr>
            <p:spPr>
              <a:xfrm>
                <a:off x="5550177" y="6540815"/>
                <a:ext cx="70829" cy="555488"/>
              </a:xfrm>
              <a:custGeom>
                <a:avLst/>
                <a:gdLst/>
                <a:ahLst/>
                <a:cxnLst/>
                <a:rect l="0" t="0" r="0" b="0"/>
                <a:pathLst>
                  <a:path w="70829" h="555488">
                    <a:moveTo>
                      <a:pt x="70828" y="0"/>
                    </a:moveTo>
                    <a:lnTo>
                      <a:pt x="70828" y="555487"/>
                    </a:lnTo>
                    <a:lnTo>
                      <a:pt x="0" y="5554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3479800" y="6540500"/>
              <a:ext cx="1275969" cy="545204"/>
              <a:chOff x="3479800" y="6540500"/>
              <a:chExt cx="1275969" cy="545204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>
                <a:off x="3479800" y="6540500"/>
                <a:ext cx="1275969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3479800" y="7081647"/>
                <a:ext cx="1275969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4735449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4694936" y="68110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4654296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4613656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4573143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4532503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4491990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4451350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4410837" y="68110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4370197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4329557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4289044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4248404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4207891" y="68110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4167251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4126611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4086098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4045458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4004945" y="68110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3964305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3923792" y="68110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3883152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3842512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3801999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3761359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3720846" y="68110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3680206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3639566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3599053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3558413" y="68110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3517900" y="68110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3479800" y="6811010"/>
                <a:ext cx="1778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Freeform 150"/>
              <p:cNvSpPr/>
              <p:nvPr/>
            </p:nvSpPr>
            <p:spPr>
              <a:xfrm>
                <a:off x="3907848" y="6540500"/>
                <a:ext cx="438353" cy="545204"/>
              </a:xfrm>
              <a:custGeom>
                <a:avLst/>
                <a:gdLst/>
                <a:ahLst/>
                <a:cxnLst/>
                <a:rect l="0" t="0" r="0" b="0"/>
                <a:pathLst>
                  <a:path w="438353" h="545204">
                    <a:moveTo>
                      <a:pt x="438352" y="229764"/>
                    </a:moveTo>
                    <a:lnTo>
                      <a:pt x="438352" y="315992"/>
                    </a:lnTo>
                    <a:lnTo>
                      <a:pt x="438276" y="319394"/>
                    </a:lnTo>
                    <a:lnTo>
                      <a:pt x="438276" y="322880"/>
                    </a:lnTo>
                    <a:lnTo>
                      <a:pt x="438073" y="329766"/>
                    </a:lnTo>
                    <a:lnTo>
                      <a:pt x="437693" y="336510"/>
                    </a:lnTo>
                    <a:lnTo>
                      <a:pt x="437490" y="338129"/>
                    </a:lnTo>
                    <a:lnTo>
                      <a:pt x="437414" y="339850"/>
                    </a:lnTo>
                    <a:lnTo>
                      <a:pt x="437211" y="343253"/>
                    </a:lnTo>
                    <a:lnTo>
                      <a:pt x="436831" y="346512"/>
                    </a:lnTo>
                    <a:lnTo>
                      <a:pt x="436628" y="348131"/>
                    </a:lnTo>
                    <a:lnTo>
                      <a:pt x="436552" y="349831"/>
                    </a:lnTo>
                    <a:lnTo>
                      <a:pt x="435766" y="356350"/>
                    </a:lnTo>
                    <a:lnTo>
                      <a:pt x="434827" y="362765"/>
                    </a:lnTo>
                    <a:lnTo>
                      <a:pt x="433761" y="369119"/>
                    </a:lnTo>
                    <a:lnTo>
                      <a:pt x="432518" y="375330"/>
                    </a:lnTo>
                    <a:lnTo>
                      <a:pt x="431173" y="381437"/>
                    </a:lnTo>
                    <a:lnTo>
                      <a:pt x="429652" y="387483"/>
                    </a:lnTo>
                    <a:lnTo>
                      <a:pt x="428002" y="393529"/>
                    </a:lnTo>
                    <a:lnTo>
                      <a:pt x="427065" y="396400"/>
                    </a:lnTo>
                    <a:lnTo>
                      <a:pt x="426175" y="399331"/>
                    </a:lnTo>
                    <a:lnTo>
                      <a:pt x="424273" y="405151"/>
                    </a:lnTo>
                    <a:lnTo>
                      <a:pt x="422168" y="410870"/>
                    </a:lnTo>
                    <a:lnTo>
                      <a:pt x="421002" y="413679"/>
                    </a:lnTo>
                    <a:lnTo>
                      <a:pt x="420443" y="415072"/>
                    </a:lnTo>
                    <a:lnTo>
                      <a:pt x="419961" y="416527"/>
                    </a:lnTo>
                    <a:lnTo>
                      <a:pt x="417551" y="421959"/>
                    </a:lnTo>
                    <a:lnTo>
                      <a:pt x="415066" y="427369"/>
                    </a:lnTo>
                    <a:lnTo>
                      <a:pt x="412376" y="432719"/>
                    </a:lnTo>
                    <a:lnTo>
                      <a:pt x="409611" y="437986"/>
                    </a:lnTo>
                    <a:lnTo>
                      <a:pt x="406618" y="443111"/>
                    </a:lnTo>
                    <a:lnTo>
                      <a:pt x="403573" y="448132"/>
                    </a:lnTo>
                    <a:lnTo>
                      <a:pt x="400301" y="453092"/>
                    </a:lnTo>
                    <a:lnTo>
                      <a:pt x="397054" y="458052"/>
                    </a:lnTo>
                    <a:lnTo>
                      <a:pt x="395228" y="460389"/>
                    </a:lnTo>
                    <a:lnTo>
                      <a:pt x="393502" y="462786"/>
                    </a:lnTo>
                    <a:lnTo>
                      <a:pt x="389850" y="467502"/>
                    </a:lnTo>
                    <a:lnTo>
                      <a:pt x="386019" y="472072"/>
                    </a:lnTo>
                    <a:lnTo>
                      <a:pt x="384954" y="473159"/>
                    </a:lnTo>
                    <a:lnTo>
                      <a:pt x="383990" y="474327"/>
                    </a:lnTo>
                    <a:lnTo>
                      <a:pt x="382087" y="476642"/>
                    </a:lnTo>
                    <a:lnTo>
                      <a:pt x="379982" y="478816"/>
                    </a:lnTo>
                    <a:lnTo>
                      <a:pt x="378916" y="479901"/>
                    </a:lnTo>
                    <a:lnTo>
                      <a:pt x="377952" y="481070"/>
                    </a:lnTo>
                    <a:lnTo>
                      <a:pt x="373741" y="485395"/>
                    </a:lnTo>
                    <a:lnTo>
                      <a:pt x="372599" y="486398"/>
                    </a:lnTo>
                    <a:lnTo>
                      <a:pt x="371534" y="487486"/>
                    </a:lnTo>
                    <a:lnTo>
                      <a:pt x="369429" y="489658"/>
                    </a:lnTo>
                    <a:lnTo>
                      <a:pt x="365015" y="493840"/>
                    </a:lnTo>
                    <a:lnTo>
                      <a:pt x="361286" y="496935"/>
                    </a:lnTo>
                    <a:lnTo>
                      <a:pt x="357632" y="499969"/>
                    </a:lnTo>
                    <a:lnTo>
                      <a:pt x="353904" y="502919"/>
                    </a:lnTo>
                    <a:lnTo>
                      <a:pt x="351976" y="504313"/>
                    </a:lnTo>
                    <a:lnTo>
                      <a:pt x="351012" y="505009"/>
                    </a:lnTo>
                    <a:lnTo>
                      <a:pt x="350149" y="505768"/>
                    </a:lnTo>
                    <a:lnTo>
                      <a:pt x="349110" y="506404"/>
                    </a:lnTo>
                    <a:lnTo>
                      <a:pt x="348146" y="507101"/>
                    </a:lnTo>
                    <a:lnTo>
                      <a:pt x="346218" y="508494"/>
                    </a:lnTo>
                    <a:lnTo>
                      <a:pt x="345178" y="509108"/>
                    </a:lnTo>
                    <a:lnTo>
                      <a:pt x="344214" y="509806"/>
                    </a:lnTo>
                    <a:lnTo>
                      <a:pt x="342286" y="511201"/>
                    </a:lnTo>
                    <a:lnTo>
                      <a:pt x="338278" y="513762"/>
                    </a:lnTo>
                    <a:lnTo>
                      <a:pt x="334346" y="516242"/>
                    </a:lnTo>
                    <a:lnTo>
                      <a:pt x="330109" y="518557"/>
                    </a:lnTo>
                    <a:lnTo>
                      <a:pt x="328003" y="519644"/>
                    </a:lnTo>
                    <a:lnTo>
                      <a:pt x="326963" y="520177"/>
                    </a:lnTo>
                    <a:lnTo>
                      <a:pt x="325999" y="520813"/>
                    </a:lnTo>
                    <a:lnTo>
                      <a:pt x="321788" y="522964"/>
                    </a:lnTo>
                    <a:lnTo>
                      <a:pt x="317553" y="525056"/>
                    </a:lnTo>
                    <a:lnTo>
                      <a:pt x="313138" y="527003"/>
                    </a:lnTo>
                    <a:lnTo>
                      <a:pt x="308825" y="528868"/>
                    </a:lnTo>
                    <a:lnTo>
                      <a:pt x="304412" y="530651"/>
                    </a:lnTo>
                    <a:lnTo>
                      <a:pt x="300023" y="532352"/>
                    </a:lnTo>
                    <a:lnTo>
                      <a:pt x="298755" y="532660"/>
                    </a:lnTo>
                    <a:lnTo>
                      <a:pt x="297614" y="533050"/>
                    </a:lnTo>
                    <a:lnTo>
                      <a:pt x="295305" y="533828"/>
                    </a:lnTo>
                    <a:lnTo>
                      <a:pt x="290714" y="535284"/>
                    </a:lnTo>
                    <a:lnTo>
                      <a:pt x="288328" y="535918"/>
                    </a:lnTo>
                    <a:lnTo>
                      <a:pt x="286020" y="536615"/>
                    </a:lnTo>
                    <a:lnTo>
                      <a:pt x="283610" y="537230"/>
                    </a:lnTo>
                    <a:lnTo>
                      <a:pt x="281327" y="537926"/>
                    </a:lnTo>
                    <a:lnTo>
                      <a:pt x="276431" y="539014"/>
                    </a:lnTo>
                    <a:lnTo>
                      <a:pt x="271637" y="540100"/>
                    </a:lnTo>
                    <a:lnTo>
                      <a:pt x="266741" y="541023"/>
                    </a:lnTo>
                    <a:lnTo>
                      <a:pt x="261845" y="541944"/>
                    </a:lnTo>
                    <a:lnTo>
                      <a:pt x="259257" y="542272"/>
                    </a:lnTo>
                    <a:lnTo>
                      <a:pt x="256771" y="542642"/>
                    </a:lnTo>
                    <a:lnTo>
                      <a:pt x="254184" y="542969"/>
                    </a:lnTo>
                    <a:lnTo>
                      <a:pt x="251698" y="543337"/>
                    </a:lnTo>
                    <a:lnTo>
                      <a:pt x="246523" y="543892"/>
                    </a:lnTo>
                    <a:lnTo>
                      <a:pt x="241424" y="544363"/>
                    </a:lnTo>
                    <a:lnTo>
                      <a:pt x="236072" y="544671"/>
                    </a:lnTo>
                    <a:lnTo>
                      <a:pt x="230795" y="544978"/>
                    </a:lnTo>
                    <a:lnTo>
                      <a:pt x="225416" y="545121"/>
                    </a:lnTo>
                    <a:lnTo>
                      <a:pt x="220065" y="545203"/>
                    </a:lnTo>
                    <a:lnTo>
                      <a:pt x="214686" y="545121"/>
                    </a:lnTo>
                    <a:lnTo>
                      <a:pt x="209410" y="544978"/>
                    </a:lnTo>
                    <a:lnTo>
                      <a:pt x="204235" y="544732"/>
                    </a:lnTo>
                    <a:lnTo>
                      <a:pt x="199162" y="544423"/>
                    </a:lnTo>
                    <a:lnTo>
                      <a:pt x="193961" y="543973"/>
                    </a:lnTo>
                    <a:lnTo>
                      <a:pt x="188989" y="543420"/>
                    </a:lnTo>
                    <a:lnTo>
                      <a:pt x="179121" y="542189"/>
                    </a:lnTo>
                    <a:lnTo>
                      <a:pt x="174124" y="541329"/>
                    </a:lnTo>
                    <a:lnTo>
                      <a:pt x="169228" y="540408"/>
                    </a:lnTo>
                    <a:lnTo>
                      <a:pt x="159639" y="538399"/>
                    </a:lnTo>
                    <a:lnTo>
                      <a:pt x="150151" y="535918"/>
                    </a:lnTo>
                    <a:lnTo>
                      <a:pt x="145560" y="534586"/>
                    </a:lnTo>
                    <a:lnTo>
                      <a:pt x="141044" y="533191"/>
                    </a:lnTo>
                    <a:lnTo>
                      <a:pt x="136250" y="531491"/>
                    </a:lnTo>
                    <a:lnTo>
                      <a:pt x="131659" y="529872"/>
                    </a:lnTo>
                    <a:lnTo>
                      <a:pt x="127143" y="528089"/>
                    </a:lnTo>
                    <a:lnTo>
                      <a:pt x="122831" y="526306"/>
                    </a:lnTo>
                    <a:lnTo>
                      <a:pt x="114307" y="522432"/>
                    </a:lnTo>
                    <a:lnTo>
                      <a:pt x="110171" y="520340"/>
                    </a:lnTo>
                    <a:lnTo>
                      <a:pt x="106240" y="518333"/>
                    </a:lnTo>
                    <a:lnTo>
                      <a:pt x="102206" y="516077"/>
                    </a:lnTo>
                    <a:lnTo>
                      <a:pt x="98376" y="513823"/>
                    </a:lnTo>
                    <a:lnTo>
                      <a:pt x="90995" y="509108"/>
                    </a:lnTo>
                    <a:lnTo>
                      <a:pt x="87366" y="506547"/>
                    </a:lnTo>
                    <a:lnTo>
                      <a:pt x="83917" y="504067"/>
                    </a:lnTo>
                    <a:lnTo>
                      <a:pt x="77295" y="498799"/>
                    </a:lnTo>
                    <a:lnTo>
                      <a:pt x="75191" y="496935"/>
                    </a:lnTo>
                    <a:lnTo>
                      <a:pt x="73060" y="495008"/>
                    </a:lnTo>
                    <a:lnTo>
                      <a:pt x="70954" y="492917"/>
                    </a:lnTo>
                    <a:lnTo>
                      <a:pt x="68848" y="490827"/>
                    </a:lnTo>
                    <a:lnTo>
                      <a:pt x="66540" y="488510"/>
                    </a:lnTo>
                    <a:lnTo>
                      <a:pt x="64434" y="486091"/>
                    </a:lnTo>
                    <a:lnTo>
                      <a:pt x="62152" y="483550"/>
                    </a:lnTo>
                    <a:lnTo>
                      <a:pt x="60021" y="480906"/>
                    </a:lnTo>
                    <a:lnTo>
                      <a:pt x="57737" y="478037"/>
                    </a:lnTo>
                    <a:lnTo>
                      <a:pt x="55428" y="475106"/>
                    </a:lnTo>
                    <a:lnTo>
                      <a:pt x="53121" y="472072"/>
                    </a:lnTo>
                    <a:lnTo>
                      <a:pt x="50837" y="468895"/>
                    </a:lnTo>
                    <a:lnTo>
                      <a:pt x="49594" y="467194"/>
                    </a:lnTo>
                    <a:lnTo>
                      <a:pt x="48428" y="465575"/>
                    </a:lnTo>
                    <a:lnTo>
                      <a:pt x="46119" y="462090"/>
                    </a:lnTo>
                    <a:lnTo>
                      <a:pt x="43734" y="458523"/>
                    </a:lnTo>
                    <a:lnTo>
                      <a:pt x="41426" y="454876"/>
                    </a:lnTo>
                    <a:lnTo>
                      <a:pt x="36529" y="447374"/>
                    </a:lnTo>
                    <a:lnTo>
                      <a:pt x="32142" y="440016"/>
                    </a:lnTo>
                    <a:lnTo>
                      <a:pt x="28006" y="432802"/>
                    </a:lnTo>
                    <a:lnTo>
                      <a:pt x="26104" y="429234"/>
                    </a:lnTo>
                    <a:lnTo>
                      <a:pt x="24354" y="425832"/>
                    </a:lnTo>
                    <a:lnTo>
                      <a:pt x="20903" y="418947"/>
                    </a:lnTo>
                    <a:lnTo>
                      <a:pt x="17935" y="412201"/>
                    </a:lnTo>
                    <a:lnTo>
                      <a:pt x="15247" y="405602"/>
                    </a:lnTo>
                    <a:lnTo>
                      <a:pt x="13065" y="399331"/>
                    </a:lnTo>
                    <a:lnTo>
                      <a:pt x="11416" y="394759"/>
                    </a:lnTo>
                    <a:lnTo>
                      <a:pt x="9995" y="390127"/>
                    </a:lnTo>
                    <a:lnTo>
                      <a:pt x="8549" y="385393"/>
                    </a:lnTo>
                    <a:lnTo>
                      <a:pt x="7307" y="380598"/>
                    </a:lnTo>
                    <a:lnTo>
                      <a:pt x="6063" y="375637"/>
                    </a:lnTo>
                    <a:lnTo>
                      <a:pt x="4998" y="370676"/>
                    </a:lnTo>
                    <a:lnTo>
                      <a:pt x="4034" y="365634"/>
                    </a:lnTo>
                    <a:lnTo>
                      <a:pt x="3273" y="360530"/>
                    </a:lnTo>
                    <a:lnTo>
                      <a:pt x="2411" y="355181"/>
                    </a:lnTo>
                    <a:lnTo>
                      <a:pt x="1751" y="349831"/>
                    </a:lnTo>
                    <a:lnTo>
                      <a:pt x="1168" y="344422"/>
                    </a:lnTo>
                    <a:lnTo>
                      <a:pt x="787" y="338907"/>
                    </a:lnTo>
                    <a:lnTo>
                      <a:pt x="407" y="333250"/>
                    </a:lnTo>
                    <a:lnTo>
                      <a:pt x="204" y="327592"/>
                    </a:lnTo>
                    <a:lnTo>
                      <a:pt x="0" y="321793"/>
                    </a:lnTo>
                    <a:lnTo>
                      <a:pt x="0" y="315992"/>
                    </a:lnTo>
                    <a:lnTo>
                      <a:pt x="0" y="229764"/>
                    </a:lnTo>
                    <a:lnTo>
                      <a:pt x="0" y="222631"/>
                    </a:lnTo>
                    <a:lnTo>
                      <a:pt x="204" y="215745"/>
                    </a:lnTo>
                    <a:lnTo>
                      <a:pt x="483" y="208838"/>
                    </a:lnTo>
                    <a:lnTo>
                      <a:pt x="1066" y="202176"/>
                    </a:lnTo>
                    <a:lnTo>
                      <a:pt x="1649" y="195514"/>
                    </a:lnTo>
                    <a:lnTo>
                      <a:pt x="2513" y="189016"/>
                    </a:lnTo>
                    <a:lnTo>
                      <a:pt x="3375" y="182500"/>
                    </a:lnTo>
                    <a:lnTo>
                      <a:pt x="4517" y="176228"/>
                    </a:lnTo>
                    <a:lnTo>
                      <a:pt x="5658" y="169874"/>
                    </a:lnTo>
                    <a:lnTo>
                      <a:pt x="7103" y="163767"/>
                    </a:lnTo>
                    <a:lnTo>
                      <a:pt x="8549" y="157638"/>
                    </a:lnTo>
                    <a:lnTo>
                      <a:pt x="10275" y="151672"/>
                    </a:lnTo>
                    <a:lnTo>
                      <a:pt x="12000" y="145708"/>
                    </a:lnTo>
                    <a:lnTo>
                      <a:pt x="14003" y="139969"/>
                    </a:lnTo>
                    <a:lnTo>
                      <a:pt x="16033" y="134251"/>
                    </a:lnTo>
                    <a:lnTo>
                      <a:pt x="18316" y="128677"/>
                    </a:lnTo>
                    <a:lnTo>
                      <a:pt x="20523" y="123081"/>
                    </a:lnTo>
                    <a:lnTo>
                      <a:pt x="23035" y="117670"/>
                    </a:lnTo>
                    <a:lnTo>
                      <a:pt x="25621" y="112237"/>
                    </a:lnTo>
                    <a:lnTo>
                      <a:pt x="28489" y="107052"/>
                    </a:lnTo>
                    <a:lnTo>
                      <a:pt x="31355" y="101867"/>
                    </a:lnTo>
                    <a:lnTo>
                      <a:pt x="34526" y="96825"/>
                    </a:lnTo>
                    <a:lnTo>
                      <a:pt x="37696" y="91866"/>
                    </a:lnTo>
                    <a:lnTo>
                      <a:pt x="41147" y="87068"/>
                    </a:lnTo>
                    <a:lnTo>
                      <a:pt x="44596" y="82190"/>
                    </a:lnTo>
                    <a:lnTo>
                      <a:pt x="48250" y="77537"/>
                    </a:lnTo>
                    <a:lnTo>
                      <a:pt x="51979" y="72885"/>
                    </a:lnTo>
                    <a:lnTo>
                      <a:pt x="56012" y="68479"/>
                    </a:lnTo>
                    <a:lnTo>
                      <a:pt x="60021" y="63990"/>
                    </a:lnTo>
                    <a:lnTo>
                      <a:pt x="64359" y="59727"/>
                    </a:lnTo>
                    <a:lnTo>
                      <a:pt x="68671" y="55463"/>
                    </a:lnTo>
                    <a:lnTo>
                      <a:pt x="73262" y="51426"/>
                    </a:lnTo>
                    <a:lnTo>
                      <a:pt x="80466" y="45154"/>
                    </a:lnTo>
                    <a:lnTo>
                      <a:pt x="88027" y="39352"/>
                    </a:lnTo>
                    <a:lnTo>
                      <a:pt x="95789" y="33841"/>
                    </a:lnTo>
                    <a:lnTo>
                      <a:pt x="99721" y="31298"/>
                    </a:lnTo>
                    <a:lnTo>
                      <a:pt x="103856" y="28900"/>
                    </a:lnTo>
                    <a:lnTo>
                      <a:pt x="111998" y="24247"/>
                    </a:lnTo>
                    <a:lnTo>
                      <a:pt x="120522" y="20066"/>
                    </a:lnTo>
                    <a:lnTo>
                      <a:pt x="129248" y="16193"/>
                    </a:lnTo>
                    <a:lnTo>
                      <a:pt x="133663" y="14409"/>
                    </a:lnTo>
                    <a:lnTo>
                      <a:pt x="138279" y="12851"/>
                    </a:lnTo>
                    <a:lnTo>
                      <a:pt x="147387" y="9756"/>
                    </a:lnTo>
                    <a:lnTo>
                      <a:pt x="151977" y="8362"/>
                    </a:lnTo>
                    <a:lnTo>
                      <a:pt x="156773" y="7195"/>
                    </a:lnTo>
                    <a:lnTo>
                      <a:pt x="166463" y="4961"/>
                    </a:lnTo>
                    <a:lnTo>
                      <a:pt x="176331" y="3177"/>
                    </a:lnTo>
                    <a:lnTo>
                      <a:pt x="186402" y="1701"/>
                    </a:lnTo>
                    <a:lnTo>
                      <a:pt x="191475" y="1168"/>
                    </a:lnTo>
                    <a:lnTo>
                      <a:pt x="196751" y="778"/>
                    </a:lnTo>
                    <a:lnTo>
                      <a:pt x="207407" y="143"/>
                    </a:lnTo>
                    <a:lnTo>
                      <a:pt x="212759" y="0"/>
                    </a:lnTo>
                    <a:lnTo>
                      <a:pt x="218315" y="0"/>
                    </a:lnTo>
                    <a:lnTo>
                      <a:pt x="223514" y="0"/>
                    </a:lnTo>
                    <a:lnTo>
                      <a:pt x="228765" y="143"/>
                    </a:lnTo>
                    <a:lnTo>
                      <a:pt x="233966" y="388"/>
                    </a:lnTo>
                    <a:lnTo>
                      <a:pt x="239217" y="778"/>
                    </a:lnTo>
                    <a:lnTo>
                      <a:pt x="244315" y="1168"/>
                    </a:lnTo>
                    <a:lnTo>
                      <a:pt x="249490" y="1701"/>
                    </a:lnTo>
                    <a:lnTo>
                      <a:pt x="254463" y="2316"/>
                    </a:lnTo>
                    <a:lnTo>
                      <a:pt x="259562" y="3095"/>
                    </a:lnTo>
                    <a:lnTo>
                      <a:pt x="264432" y="3875"/>
                    </a:lnTo>
                    <a:lnTo>
                      <a:pt x="269430" y="4796"/>
                    </a:lnTo>
                    <a:lnTo>
                      <a:pt x="274224" y="5800"/>
                    </a:lnTo>
                    <a:lnTo>
                      <a:pt x="279120" y="6969"/>
                    </a:lnTo>
                    <a:lnTo>
                      <a:pt x="283814" y="8137"/>
                    </a:lnTo>
                    <a:lnTo>
                      <a:pt x="288608" y="9449"/>
                    </a:lnTo>
                    <a:lnTo>
                      <a:pt x="297993" y="12463"/>
                    </a:lnTo>
                    <a:lnTo>
                      <a:pt x="302509" y="13938"/>
                    </a:lnTo>
                    <a:lnTo>
                      <a:pt x="307024" y="15578"/>
                    </a:lnTo>
                    <a:lnTo>
                      <a:pt x="311337" y="17197"/>
                    </a:lnTo>
                    <a:lnTo>
                      <a:pt x="315725" y="18979"/>
                    </a:lnTo>
                    <a:lnTo>
                      <a:pt x="319860" y="20763"/>
                    </a:lnTo>
                    <a:lnTo>
                      <a:pt x="324071" y="22690"/>
                    </a:lnTo>
                    <a:lnTo>
                      <a:pt x="328105" y="24699"/>
                    </a:lnTo>
                    <a:lnTo>
                      <a:pt x="332139" y="26870"/>
                    </a:lnTo>
                    <a:lnTo>
                      <a:pt x="335969" y="28961"/>
                    </a:lnTo>
                    <a:lnTo>
                      <a:pt x="339799" y="31215"/>
                    </a:lnTo>
                    <a:lnTo>
                      <a:pt x="347181" y="35950"/>
                    </a:lnTo>
                    <a:lnTo>
                      <a:pt x="350732" y="38349"/>
                    </a:lnTo>
                    <a:lnTo>
                      <a:pt x="354285" y="40891"/>
                    </a:lnTo>
                    <a:lnTo>
                      <a:pt x="357632" y="43535"/>
                    </a:lnTo>
                    <a:lnTo>
                      <a:pt x="361083" y="46322"/>
                    </a:lnTo>
                    <a:lnTo>
                      <a:pt x="363189" y="48105"/>
                    </a:lnTo>
                    <a:lnTo>
                      <a:pt x="365294" y="50032"/>
                    </a:lnTo>
                    <a:lnTo>
                      <a:pt x="369631" y="54295"/>
                    </a:lnTo>
                    <a:lnTo>
                      <a:pt x="371737" y="56549"/>
                    </a:lnTo>
                    <a:lnTo>
                      <a:pt x="374020" y="59111"/>
                    </a:lnTo>
                    <a:lnTo>
                      <a:pt x="378535" y="64439"/>
                    </a:lnTo>
                    <a:lnTo>
                      <a:pt x="383051" y="70262"/>
                    </a:lnTo>
                    <a:lnTo>
                      <a:pt x="385335" y="73275"/>
                    </a:lnTo>
                    <a:lnTo>
                      <a:pt x="387744" y="76615"/>
                    </a:lnTo>
                    <a:lnTo>
                      <a:pt x="390053" y="79935"/>
                    </a:lnTo>
                    <a:lnTo>
                      <a:pt x="392538" y="83420"/>
                    </a:lnTo>
                    <a:lnTo>
                      <a:pt x="394923" y="87068"/>
                    </a:lnTo>
                    <a:lnTo>
                      <a:pt x="397434" y="90861"/>
                    </a:lnTo>
                    <a:lnTo>
                      <a:pt x="399718" y="94510"/>
                    </a:lnTo>
                    <a:lnTo>
                      <a:pt x="402027" y="98220"/>
                    </a:lnTo>
                    <a:lnTo>
                      <a:pt x="404132" y="101867"/>
                    </a:lnTo>
                    <a:lnTo>
                      <a:pt x="406338" y="105577"/>
                    </a:lnTo>
                    <a:lnTo>
                      <a:pt x="407302" y="107278"/>
                    </a:lnTo>
                    <a:lnTo>
                      <a:pt x="407480" y="107667"/>
                    </a:lnTo>
                    <a:lnTo>
                      <a:pt x="407785" y="108139"/>
                    </a:lnTo>
                    <a:lnTo>
                      <a:pt x="408342" y="109062"/>
                    </a:lnTo>
                    <a:lnTo>
                      <a:pt x="410372" y="112627"/>
                    </a:lnTo>
                    <a:lnTo>
                      <a:pt x="411234" y="114329"/>
                    </a:lnTo>
                    <a:lnTo>
                      <a:pt x="412199" y="116111"/>
                    </a:lnTo>
                    <a:lnTo>
                      <a:pt x="414102" y="119679"/>
                    </a:lnTo>
                    <a:lnTo>
                      <a:pt x="414888" y="121318"/>
                    </a:lnTo>
                    <a:lnTo>
                      <a:pt x="415750" y="123019"/>
                    </a:lnTo>
                    <a:lnTo>
                      <a:pt x="417475" y="126423"/>
                    </a:lnTo>
                    <a:lnTo>
                      <a:pt x="418998" y="129763"/>
                    </a:lnTo>
                    <a:lnTo>
                      <a:pt x="419758" y="131381"/>
                    </a:lnTo>
                    <a:lnTo>
                      <a:pt x="420621" y="133082"/>
                    </a:lnTo>
                    <a:lnTo>
                      <a:pt x="421966" y="136260"/>
                    </a:lnTo>
                    <a:lnTo>
                      <a:pt x="423411" y="139519"/>
                    </a:lnTo>
                    <a:lnTo>
                      <a:pt x="423995" y="141057"/>
                    </a:lnTo>
                    <a:lnTo>
                      <a:pt x="424273" y="141835"/>
                    </a:lnTo>
                    <a:lnTo>
                      <a:pt x="424654" y="142696"/>
                    </a:lnTo>
                    <a:lnTo>
                      <a:pt x="425898" y="145933"/>
                    </a:lnTo>
                    <a:lnTo>
                      <a:pt x="427343" y="150361"/>
                    </a:lnTo>
                    <a:lnTo>
                      <a:pt x="428789" y="155014"/>
                    </a:lnTo>
                    <a:lnTo>
                      <a:pt x="430033" y="159647"/>
                    </a:lnTo>
                    <a:lnTo>
                      <a:pt x="431275" y="164545"/>
                    </a:lnTo>
                    <a:lnTo>
                      <a:pt x="432315" y="169341"/>
                    </a:lnTo>
                    <a:lnTo>
                      <a:pt x="433380" y="174384"/>
                    </a:lnTo>
                    <a:lnTo>
                      <a:pt x="434344" y="179404"/>
                    </a:lnTo>
                    <a:lnTo>
                      <a:pt x="435207" y="184672"/>
                    </a:lnTo>
                    <a:lnTo>
                      <a:pt x="435867" y="189857"/>
                    </a:lnTo>
                    <a:lnTo>
                      <a:pt x="436552" y="195289"/>
                    </a:lnTo>
                    <a:lnTo>
                      <a:pt x="437033" y="200721"/>
                    </a:lnTo>
                    <a:lnTo>
                      <a:pt x="437490" y="206357"/>
                    </a:lnTo>
                    <a:lnTo>
                      <a:pt x="437795" y="212013"/>
                    </a:lnTo>
                    <a:lnTo>
                      <a:pt x="438073" y="217836"/>
                    </a:lnTo>
                    <a:lnTo>
                      <a:pt x="438276" y="223718"/>
                    </a:lnTo>
                    <a:lnTo>
                      <a:pt x="390534" y="310868"/>
                    </a:lnTo>
                    <a:lnTo>
                      <a:pt x="390433" y="312037"/>
                    </a:lnTo>
                    <a:lnTo>
                      <a:pt x="390433" y="313266"/>
                    </a:lnTo>
                    <a:lnTo>
                      <a:pt x="390433" y="315746"/>
                    </a:lnTo>
                    <a:lnTo>
                      <a:pt x="390331" y="320707"/>
                    </a:lnTo>
                    <a:lnTo>
                      <a:pt x="390053" y="325503"/>
                    </a:lnTo>
                    <a:lnTo>
                      <a:pt x="389850" y="327922"/>
                    </a:lnTo>
                    <a:lnTo>
                      <a:pt x="389748" y="330402"/>
                    </a:lnTo>
                    <a:lnTo>
                      <a:pt x="389469" y="332717"/>
                    </a:lnTo>
                    <a:lnTo>
                      <a:pt x="389267" y="335115"/>
                    </a:lnTo>
                    <a:lnTo>
                      <a:pt x="388784" y="339912"/>
                    </a:lnTo>
                    <a:lnTo>
                      <a:pt x="388227" y="344646"/>
                    </a:lnTo>
                    <a:lnTo>
                      <a:pt x="387643" y="349441"/>
                    </a:lnTo>
                    <a:lnTo>
                      <a:pt x="387364" y="350529"/>
                    </a:lnTo>
                    <a:lnTo>
                      <a:pt x="387161" y="351697"/>
                    </a:lnTo>
                    <a:lnTo>
                      <a:pt x="386780" y="354014"/>
                    </a:lnTo>
                    <a:lnTo>
                      <a:pt x="385918" y="358666"/>
                    </a:lnTo>
                    <a:lnTo>
                      <a:pt x="383990" y="367807"/>
                    </a:lnTo>
                    <a:lnTo>
                      <a:pt x="382848" y="372214"/>
                    </a:lnTo>
                    <a:lnTo>
                      <a:pt x="381706" y="376723"/>
                    </a:lnTo>
                    <a:lnTo>
                      <a:pt x="380363" y="381129"/>
                    </a:lnTo>
                    <a:lnTo>
                      <a:pt x="379119" y="385618"/>
                    </a:lnTo>
                    <a:lnTo>
                      <a:pt x="377571" y="389881"/>
                    </a:lnTo>
                    <a:lnTo>
                      <a:pt x="376050" y="394227"/>
                    </a:lnTo>
                    <a:lnTo>
                      <a:pt x="374325" y="398490"/>
                    </a:lnTo>
                    <a:lnTo>
                      <a:pt x="372701" y="402815"/>
                    </a:lnTo>
                    <a:lnTo>
                      <a:pt x="370773" y="406935"/>
                    </a:lnTo>
                    <a:lnTo>
                      <a:pt x="368947" y="411115"/>
                    </a:lnTo>
                    <a:lnTo>
                      <a:pt x="367907" y="413124"/>
                    </a:lnTo>
                    <a:lnTo>
                      <a:pt x="366943" y="415215"/>
                    </a:lnTo>
                    <a:lnTo>
                      <a:pt x="364913" y="419396"/>
                    </a:lnTo>
                    <a:lnTo>
                      <a:pt x="362630" y="423352"/>
                    </a:lnTo>
                    <a:lnTo>
                      <a:pt x="360424" y="427369"/>
                    </a:lnTo>
                    <a:lnTo>
                      <a:pt x="359738" y="428313"/>
                    </a:lnTo>
                    <a:lnTo>
                      <a:pt x="359181" y="429316"/>
                    </a:lnTo>
                    <a:lnTo>
                      <a:pt x="358013" y="431325"/>
                    </a:lnTo>
                    <a:lnTo>
                      <a:pt x="355628" y="435363"/>
                    </a:lnTo>
                    <a:lnTo>
                      <a:pt x="354285" y="437207"/>
                    </a:lnTo>
                    <a:lnTo>
                      <a:pt x="353600" y="438152"/>
                    </a:lnTo>
                    <a:lnTo>
                      <a:pt x="353042" y="439155"/>
                    </a:lnTo>
                    <a:lnTo>
                      <a:pt x="350454" y="443030"/>
                    </a:lnTo>
                    <a:lnTo>
                      <a:pt x="347764" y="446820"/>
                    </a:lnTo>
                    <a:lnTo>
                      <a:pt x="345076" y="450693"/>
                    </a:lnTo>
                    <a:lnTo>
                      <a:pt x="343553" y="452478"/>
                    </a:lnTo>
                    <a:lnTo>
                      <a:pt x="342108" y="454343"/>
                    </a:lnTo>
                    <a:lnTo>
                      <a:pt x="339140" y="457908"/>
                    </a:lnTo>
                    <a:lnTo>
                      <a:pt x="336070" y="461311"/>
                    </a:lnTo>
                    <a:lnTo>
                      <a:pt x="334524" y="462930"/>
                    </a:lnTo>
                    <a:lnTo>
                      <a:pt x="333102" y="464632"/>
                    </a:lnTo>
                    <a:lnTo>
                      <a:pt x="329830" y="467809"/>
                    </a:lnTo>
                    <a:lnTo>
                      <a:pt x="326660" y="470925"/>
                    </a:lnTo>
                    <a:lnTo>
                      <a:pt x="323412" y="473856"/>
                    </a:lnTo>
                    <a:lnTo>
                      <a:pt x="320140" y="476725"/>
                    </a:lnTo>
                    <a:lnTo>
                      <a:pt x="319201" y="477340"/>
                    </a:lnTo>
                    <a:lnTo>
                      <a:pt x="318339" y="478037"/>
                    </a:lnTo>
                    <a:lnTo>
                      <a:pt x="316589" y="479430"/>
                    </a:lnTo>
                    <a:lnTo>
                      <a:pt x="313138" y="482074"/>
                    </a:lnTo>
                    <a:lnTo>
                      <a:pt x="309612" y="484554"/>
                    </a:lnTo>
                    <a:lnTo>
                      <a:pt x="308649" y="485088"/>
                    </a:lnTo>
                    <a:lnTo>
                      <a:pt x="307786" y="485703"/>
                    </a:lnTo>
                    <a:lnTo>
                      <a:pt x="306060" y="486952"/>
                    </a:lnTo>
                    <a:lnTo>
                      <a:pt x="304133" y="488038"/>
                    </a:lnTo>
                    <a:lnTo>
                      <a:pt x="303169" y="488572"/>
                    </a:lnTo>
                    <a:lnTo>
                      <a:pt x="302306" y="489208"/>
                    </a:lnTo>
                    <a:lnTo>
                      <a:pt x="298577" y="491359"/>
                    </a:lnTo>
                    <a:lnTo>
                      <a:pt x="294747" y="493388"/>
                    </a:lnTo>
                    <a:lnTo>
                      <a:pt x="290992" y="495397"/>
                    </a:lnTo>
                    <a:lnTo>
                      <a:pt x="286985" y="497181"/>
                    </a:lnTo>
                    <a:lnTo>
                      <a:pt x="282951" y="498881"/>
                    </a:lnTo>
                    <a:lnTo>
                      <a:pt x="278816" y="500440"/>
                    </a:lnTo>
                    <a:lnTo>
                      <a:pt x="274808" y="501894"/>
                    </a:lnTo>
                    <a:lnTo>
                      <a:pt x="272601" y="502530"/>
                    </a:lnTo>
                    <a:lnTo>
                      <a:pt x="270495" y="503226"/>
                    </a:lnTo>
                    <a:lnTo>
                      <a:pt x="266258" y="504455"/>
                    </a:lnTo>
                    <a:lnTo>
                      <a:pt x="261947" y="505543"/>
                    </a:lnTo>
                    <a:lnTo>
                      <a:pt x="259739" y="506014"/>
                    </a:lnTo>
                    <a:lnTo>
                      <a:pt x="257634" y="506547"/>
                    </a:lnTo>
                    <a:lnTo>
                      <a:pt x="253043" y="507409"/>
                    </a:lnTo>
                    <a:lnTo>
                      <a:pt x="248527" y="508187"/>
                    </a:lnTo>
                    <a:lnTo>
                      <a:pt x="243936" y="508802"/>
                    </a:lnTo>
                    <a:lnTo>
                      <a:pt x="239319" y="509335"/>
                    </a:lnTo>
                    <a:lnTo>
                      <a:pt x="234524" y="509723"/>
                    </a:lnTo>
                    <a:lnTo>
                      <a:pt x="229729" y="510032"/>
                    </a:lnTo>
                    <a:lnTo>
                      <a:pt x="227243" y="510113"/>
                    </a:lnTo>
                    <a:lnTo>
                      <a:pt x="224833" y="510277"/>
                    </a:lnTo>
                    <a:lnTo>
                      <a:pt x="220065" y="510421"/>
                    </a:lnTo>
                    <a:lnTo>
                      <a:pt x="214864" y="510338"/>
                    </a:lnTo>
                    <a:lnTo>
                      <a:pt x="209892" y="510113"/>
                    </a:lnTo>
                    <a:lnTo>
                      <a:pt x="204895" y="509806"/>
                    </a:lnTo>
                    <a:lnTo>
                      <a:pt x="200024" y="509416"/>
                    </a:lnTo>
                    <a:lnTo>
                      <a:pt x="195128" y="508884"/>
                    </a:lnTo>
                    <a:lnTo>
                      <a:pt x="190436" y="508247"/>
                    </a:lnTo>
                    <a:lnTo>
                      <a:pt x="185716" y="507489"/>
                    </a:lnTo>
                    <a:lnTo>
                      <a:pt x="181227" y="506629"/>
                    </a:lnTo>
                    <a:lnTo>
                      <a:pt x="176609" y="505625"/>
                    </a:lnTo>
                    <a:lnTo>
                      <a:pt x="172120" y="504538"/>
                    </a:lnTo>
                    <a:lnTo>
                      <a:pt x="167706" y="503289"/>
                    </a:lnTo>
                    <a:lnTo>
                      <a:pt x="163393" y="501976"/>
                    </a:lnTo>
                    <a:lnTo>
                      <a:pt x="159081" y="500500"/>
                    </a:lnTo>
                    <a:lnTo>
                      <a:pt x="154945" y="498964"/>
                    </a:lnTo>
                    <a:lnTo>
                      <a:pt x="150837" y="497262"/>
                    </a:lnTo>
                    <a:lnTo>
                      <a:pt x="146803" y="495479"/>
                    </a:lnTo>
                    <a:lnTo>
                      <a:pt x="141146" y="492752"/>
                    </a:lnTo>
                    <a:lnTo>
                      <a:pt x="135870" y="489966"/>
                    </a:lnTo>
                    <a:lnTo>
                      <a:pt x="133282" y="488510"/>
                    </a:lnTo>
                    <a:lnTo>
                      <a:pt x="130897" y="487096"/>
                    </a:lnTo>
                    <a:lnTo>
                      <a:pt x="126179" y="484165"/>
                    </a:lnTo>
                    <a:lnTo>
                      <a:pt x="121689" y="480987"/>
                    </a:lnTo>
                    <a:lnTo>
                      <a:pt x="117554" y="477811"/>
                    </a:lnTo>
                    <a:lnTo>
                      <a:pt x="115550" y="476110"/>
                    </a:lnTo>
                    <a:lnTo>
                      <a:pt x="113724" y="474471"/>
                    </a:lnTo>
                    <a:lnTo>
                      <a:pt x="110273" y="471068"/>
                    </a:lnTo>
                    <a:lnTo>
                      <a:pt x="107204" y="467747"/>
                    </a:lnTo>
                    <a:lnTo>
                      <a:pt x="104134" y="464406"/>
                    </a:lnTo>
                    <a:lnTo>
                      <a:pt x="101166" y="460922"/>
                    </a:lnTo>
                    <a:lnTo>
                      <a:pt x="98300" y="457274"/>
                    </a:lnTo>
                    <a:lnTo>
                      <a:pt x="95408" y="453482"/>
                    </a:lnTo>
                    <a:lnTo>
                      <a:pt x="92643" y="449527"/>
                    </a:lnTo>
                    <a:lnTo>
                      <a:pt x="89853" y="445510"/>
                    </a:lnTo>
                    <a:lnTo>
                      <a:pt x="87163" y="441410"/>
                    </a:lnTo>
                    <a:lnTo>
                      <a:pt x="84475" y="436983"/>
                    </a:lnTo>
                    <a:lnTo>
                      <a:pt x="81786" y="432576"/>
                    </a:lnTo>
                    <a:lnTo>
                      <a:pt x="79198" y="428005"/>
                    </a:lnTo>
                    <a:lnTo>
                      <a:pt x="76712" y="423271"/>
                    </a:lnTo>
                    <a:lnTo>
                      <a:pt x="74227" y="418392"/>
                    </a:lnTo>
                    <a:lnTo>
                      <a:pt x="71740" y="413432"/>
                    </a:lnTo>
                    <a:lnTo>
                      <a:pt x="69330" y="408329"/>
                    </a:lnTo>
                    <a:lnTo>
                      <a:pt x="67022" y="403122"/>
                    </a:lnTo>
                    <a:lnTo>
                      <a:pt x="64637" y="397712"/>
                    </a:lnTo>
                    <a:lnTo>
                      <a:pt x="62430" y="392280"/>
                    </a:lnTo>
                    <a:lnTo>
                      <a:pt x="60325" y="386786"/>
                    </a:lnTo>
                    <a:lnTo>
                      <a:pt x="58498" y="381293"/>
                    </a:lnTo>
                    <a:lnTo>
                      <a:pt x="56672" y="375637"/>
                    </a:lnTo>
                    <a:lnTo>
                      <a:pt x="55150" y="370061"/>
                    </a:lnTo>
                    <a:lnTo>
                      <a:pt x="53704" y="364323"/>
                    </a:lnTo>
                    <a:lnTo>
                      <a:pt x="52562" y="358666"/>
                    </a:lnTo>
                    <a:lnTo>
                      <a:pt x="51320" y="352783"/>
                    </a:lnTo>
                    <a:lnTo>
                      <a:pt x="50356" y="346963"/>
                    </a:lnTo>
                    <a:lnTo>
                      <a:pt x="49494" y="340998"/>
                    </a:lnTo>
                    <a:lnTo>
                      <a:pt x="48909" y="335115"/>
                    </a:lnTo>
                    <a:lnTo>
                      <a:pt x="48326" y="329068"/>
                    </a:lnTo>
                    <a:lnTo>
                      <a:pt x="48047" y="323023"/>
                    </a:lnTo>
                    <a:lnTo>
                      <a:pt x="47768" y="316915"/>
                    </a:lnTo>
                    <a:lnTo>
                      <a:pt x="47768" y="310868"/>
                    </a:lnTo>
                    <a:lnTo>
                      <a:pt x="47768" y="234253"/>
                    </a:lnTo>
                    <a:lnTo>
                      <a:pt x="47844" y="224271"/>
                    </a:lnTo>
                    <a:lnTo>
                      <a:pt x="48428" y="214577"/>
                    </a:lnTo>
                    <a:lnTo>
                      <a:pt x="48706" y="209699"/>
                    </a:lnTo>
                    <a:lnTo>
                      <a:pt x="49189" y="204964"/>
                    </a:lnTo>
                    <a:lnTo>
                      <a:pt x="50532" y="195597"/>
                    </a:lnTo>
                    <a:lnTo>
                      <a:pt x="52080" y="186230"/>
                    </a:lnTo>
                    <a:lnTo>
                      <a:pt x="54085" y="177170"/>
                    </a:lnTo>
                    <a:lnTo>
                      <a:pt x="56393" y="168255"/>
                    </a:lnTo>
                    <a:lnTo>
                      <a:pt x="59082" y="159503"/>
                    </a:lnTo>
                    <a:lnTo>
                      <a:pt x="60426" y="155076"/>
                    </a:lnTo>
                    <a:lnTo>
                      <a:pt x="61948" y="150833"/>
                    </a:lnTo>
                    <a:lnTo>
                      <a:pt x="65398" y="142388"/>
                    </a:lnTo>
                    <a:lnTo>
                      <a:pt x="69052" y="134086"/>
                    </a:lnTo>
                    <a:lnTo>
                      <a:pt x="73262" y="125951"/>
                    </a:lnTo>
                    <a:lnTo>
                      <a:pt x="77676" y="117978"/>
                    </a:lnTo>
                    <a:lnTo>
                      <a:pt x="82470" y="110147"/>
                    </a:lnTo>
                    <a:lnTo>
                      <a:pt x="87646" y="102483"/>
                    </a:lnTo>
                    <a:lnTo>
                      <a:pt x="93201" y="94981"/>
                    </a:lnTo>
                    <a:lnTo>
                      <a:pt x="95992" y="91168"/>
                    </a:lnTo>
                    <a:lnTo>
                      <a:pt x="98960" y="87602"/>
                    </a:lnTo>
                    <a:lnTo>
                      <a:pt x="104996" y="80879"/>
                    </a:lnTo>
                    <a:lnTo>
                      <a:pt x="108066" y="77620"/>
                    </a:lnTo>
                    <a:lnTo>
                      <a:pt x="111339" y="74607"/>
                    </a:lnTo>
                    <a:lnTo>
                      <a:pt x="114586" y="71573"/>
                    </a:lnTo>
                    <a:lnTo>
                      <a:pt x="118035" y="68786"/>
                    </a:lnTo>
                    <a:lnTo>
                      <a:pt x="124835" y="63436"/>
                    </a:lnTo>
                    <a:lnTo>
                      <a:pt x="132038" y="58558"/>
                    </a:lnTo>
                    <a:lnTo>
                      <a:pt x="135692" y="56242"/>
                    </a:lnTo>
                    <a:lnTo>
                      <a:pt x="139523" y="54152"/>
                    </a:lnTo>
                    <a:lnTo>
                      <a:pt x="147285" y="50195"/>
                    </a:lnTo>
                    <a:lnTo>
                      <a:pt x="155250" y="46710"/>
                    </a:lnTo>
                    <a:lnTo>
                      <a:pt x="159258" y="45091"/>
                    </a:lnTo>
                    <a:lnTo>
                      <a:pt x="163495" y="43678"/>
                    </a:lnTo>
                    <a:lnTo>
                      <a:pt x="172018" y="41136"/>
                    </a:lnTo>
                    <a:lnTo>
                      <a:pt x="176331" y="39968"/>
                    </a:lnTo>
                    <a:lnTo>
                      <a:pt x="180846" y="39046"/>
                    </a:lnTo>
                    <a:lnTo>
                      <a:pt x="185260" y="38102"/>
                    </a:lnTo>
                    <a:lnTo>
                      <a:pt x="189851" y="37405"/>
                    </a:lnTo>
                    <a:lnTo>
                      <a:pt x="194443" y="36708"/>
                    </a:lnTo>
                    <a:lnTo>
                      <a:pt x="199238" y="36258"/>
                    </a:lnTo>
                    <a:lnTo>
                      <a:pt x="208928" y="35561"/>
                    </a:lnTo>
                    <a:lnTo>
                      <a:pt x="213824" y="35315"/>
                    </a:lnTo>
                    <a:lnTo>
                      <a:pt x="218898" y="35315"/>
                    </a:lnTo>
                    <a:lnTo>
                      <a:pt x="223794" y="35254"/>
                    </a:lnTo>
                    <a:lnTo>
                      <a:pt x="228765" y="35397"/>
                    </a:lnTo>
                    <a:lnTo>
                      <a:pt x="233661" y="35622"/>
                    </a:lnTo>
                    <a:lnTo>
                      <a:pt x="238557" y="36093"/>
                    </a:lnTo>
                    <a:lnTo>
                      <a:pt x="243251" y="36566"/>
                    </a:lnTo>
                    <a:lnTo>
                      <a:pt x="247944" y="37181"/>
                    </a:lnTo>
                    <a:lnTo>
                      <a:pt x="252560" y="37878"/>
                    </a:lnTo>
                    <a:lnTo>
                      <a:pt x="257253" y="38800"/>
                    </a:lnTo>
                    <a:lnTo>
                      <a:pt x="261667" y="39661"/>
                    </a:lnTo>
                    <a:lnTo>
                      <a:pt x="266157" y="40746"/>
                    </a:lnTo>
                    <a:lnTo>
                      <a:pt x="270571" y="41915"/>
                    </a:lnTo>
                    <a:lnTo>
                      <a:pt x="274986" y="43310"/>
                    </a:lnTo>
                    <a:lnTo>
                      <a:pt x="279196" y="44703"/>
                    </a:lnTo>
                    <a:lnTo>
                      <a:pt x="283433" y="46322"/>
                    </a:lnTo>
                    <a:lnTo>
                      <a:pt x="287542" y="47941"/>
                    </a:lnTo>
                    <a:lnTo>
                      <a:pt x="291779" y="49807"/>
                    </a:lnTo>
                    <a:lnTo>
                      <a:pt x="297131" y="52368"/>
                    </a:lnTo>
                    <a:lnTo>
                      <a:pt x="302408" y="55156"/>
                    </a:lnTo>
                    <a:lnTo>
                      <a:pt x="307405" y="58025"/>
                    </a:lnTo>
                    <a:lnTo>
                      <a:pt x="312199" y="61120"/>
                    </a:lnTo>
                    <a:lnTo>
                      <a:pt x="316589" y="64215"/>
                    </a:lnTo>
                    <a:lnTo>
                      <a:pt x="320824" y="67556"/>
                    </a:lnTo>
                    <a:lnTo>
                      <a:pt x="324756" y="71041"/>
                    </a:lnTo>
                    <a:lnTo>
                      <a:pt x="328586" y="74668"/>
                    </a:lnTo>
                    <a:lnTo>
                      <a:pt x="331454" y="77845"/>
                    </a:lnTo>
                    <a:lnTo>
                      <a:pt x="334422" y="81186"/>
                    </a:lnTo>
                    <a:lnTo>
                      <a:pt x="337314" y="84671"/>
                    </a:lnTo>
                    <a:lnTo>
                      <a:pt x="340180" y="88298"/>
                    </a:lnTo>
                    <a:lnTo>
                      <a:pt x="345735" y="95986"/>
                    </a:lnTo>
                    <a:lnTo>
                      <a:pt x="348425" y="100001"/>
                    </a:lnTo>
                    <a:lnTo>
                      <a:pt x="351215" y="104264"/>
                    </a:lnTo>
                    <a:lnTo>
                      <a:pt x="353802" y="108527"/>
                    </a:lnTo>
                    <a:lnTo>
                      <a:pt x="356491" y="113017"/>
                    </a:lnTo>
                    <a:lnTo>
                      <a:pt x="361666" y="122383"/>
                    </a:lnTo>
                    <a:lnTo>
                      <a:pt x="364152" y="127201"/>
                    </a:lnTo>
                    <a:lnTo>
                      <a:pt x="366740" y="132222"/>
                    </a:lnTo>
                    <a:lnTo>
                      <a:pt x="371737" y="142696"/>
                    </a:lnTo>
                    <a:lnTo>
                      <a:pt x="373944" y="147962"/>
                    </a:lnTo>
                    <a:lnTo>
                      <a:pt x="376050" y="153313"/>
                    </a:lnTo>
                    <a:lnTo>
                      <a:pt x="378054" y="158642"/>
                    </a:lnTo>
                    <a:lnTo>
                      <a:pt x="379880" y="164155"/>
                    </a:lnTo>
                    <a:lnTo>
                      <a:pt x="381503" y="169649"/>
                    </a:lnTo>
                    <a:lnTo>
                      <a:pt x="383051" y="175223"/>
                    </a:lnTo>
                    <a:lnTo>
                      <a:pt x="384471" y="180881"/>
                    </a:lnTo>
                    <a:lnTo>
                      <a:pt x="385816" y="186620"/>
                    </a:lnTo>
                    <a:lnTo>
                      <a:pt x="386882" y="192338"/>
                    </a:lnTo>
                    <a:lnTo>
                      <a:pt x="387846" y="198158"/>
                    </a:lnTo>
                    <a:lnTo>
                      <a:pt x="388606" y="203960"/>
                    </a:lnTo>
                    <a:lnTo>
                      <a:pt x="389267" y="209924"/>
                    </a:lnTo>
                    <a:lnTo>
                      <a:pt x="389748" y="215888"/>
                    </a:lnTo>
                    <a:lnTo>
                      <a:pt x="390129" y="221935"/>
                    </a:lnTo>
                    <a:lnTo>
                      <a:pt x="390433" y="228063"/>
                    </a:lnTo>
                    <a:lnTo>
                      <a:pt x="390534" y="234253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226" name="Group 225" descr="Decorative"/>
          <p:cNvGrpSpPr/>
          <p:nvPr/>
        </p:nvGrpSpPr>
        <p:grpSpPr>
          <a:xfrm>
            <a:off x="533400" y="6553200"/>
            <a:ext cx="2751328" cy="555803"/>
            <a:chOff x="533400" y="6553200"/>
            <a:chExt cx="2751328" cy="555803"/>
          </a:xfrm>
        </p:grpSpPr>
        <p:grpSp>
          <p:nvGrpSpPr>
            <p:cNvPr id="189" name="Group 188"/>
            <p:cNvGrpSpPr/>
            <p:nvPr/>
          </p:nvGrpSpPr>
          <p:grpSpPr>
            <a:xfrm>
              <a:off x="1981200" y="6553200"/>
              <a:ext cx="1303528" cy="555803"/>
              <a:chOff x="1981200" y="6553200"/>
              <a:chExt cx="1303528" cy="555803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1981200" y="6553200"/>
                <a:ext cx="1303528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1981200" y="7107936"/>
                <a:ext cx="1303528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3263900" y="68305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3222498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3180969" y="68305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3139567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3098038" y="68305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3056636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3015107" y="68305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2973705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2932303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2890774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2849372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2807843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2766441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2724912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2683510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2641981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2600579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2559050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2517648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2476119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2434717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2393188" y="6830568"/>
                <a:ext cx="2082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2351786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2310384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2268855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2227453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2185924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2144522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2102993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2061591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2020062" y="6830568"/>
                <a:ext cx="2070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981200" y="6830568"/>
                <a:ext cx="18161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Freeform 187"/>
              <p:cNvSpPr/>
              <p:nvPr/>
            </p:nvSpPr>
            <p:spPr>
              <a:xfrm>
                <a:off x="2603777" y="6553515"/>
                <a:ext cx="70829" cy="555488"/>
              </a:xfrm>
              <a:custGeom>
                <a:avLst/>
                <a:gdLst/>
                <a:ahLst/>
                <a:cxnLst/>
                <a:rect l="0" t="0" r="0" b="0"/>
                <a:pathLst>
                  <a:path w="70829" h="555488">
                    <a:moveTo>
                      <a:pt x="70828" y="0"/>
                    </a:moveTo>
                    <a:lnTo>
                      <a:pt x="70828" y="555487"/>
                    </a:lnTo>
                    <a:lnTo>
                      <a:pt x="0" y="5554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533400" y="6553200"/>
              <a:ext cx="1275969" cy="545204"/>
              <a:chOff x="533400" y="6553200"/>
              <a:chExt cx="1275969" cy="545204"/>
            </a:xfrm>
          </p:grpSpPr>
          <p:cxnSp>
            <p:nvCxnSpPr>
              <p:cNvPr id="190" name="Straight Connector 189"/>
              <p:cNvCxnSpPr/>
              <p:nvPr/>
            </p:nvCxnSpPr>
            <p:spPr>
              <a:xfrm>
                <a:off x="533400" y="6553200"/>
                <a:ext cx="1275969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533400" y="7094347"/>
                <a:ext cx="1275969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1789049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1748536" y="68237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1707896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1667256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1626743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1586103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1545590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1504950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1464437" y="68237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1423797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1383157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1342644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1302004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1261491" y="68237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1220851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1180211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1139698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1099058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1058545" y="68237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1017905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977392" y="68237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936752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896112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855599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814959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774446" y="68237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733806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693166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652653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612013" y="6823710"/>
                <a:ext cx="2032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571500" y="6823710"/>
                <a:ext cx="20193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533400" y="6823710"/>
                <a:ext cx="1778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Freeform 223"/>
              <p:cNvSpPr/>
              <p:nvPr/>
            </p:nvSpPr>
            <p:spPr>
              <a:xfrm>
                <a:off x="961448" y="6553200"/>
                <a:ext cx="438353" cy="545204"/>
              </a:xfrm>
              <a:custGeom>
                <a:avLst/>
                <a:gdLst/>
                <a:ahLst/>
                <a:cxnLst/>
                <a:rect l="0" t="0" r="0" b="0"/>
                <a:pathLst>
                  <a:path w="438353" h="545204">
                    <a:moveTo>
                      <a:pt x="438352" y="229764"/>
                    </a:moveTo>
                    <a:lnTo>
                      <a:pt x="438352" y="315992"/>
                    </a:lnTo>
                    <a:lnTo>
                      <a:pt x="438276" y="319394"/>
                    </a:lnTo>
                    <a:lnTo>
                      <a:pt x="438276" y="322880"/>
                    </a:lnTo>
                    <a:lnTo>
                      <a:pt x="438073" y="329766"/>
                    </a:lnTo>
                    <a:lnTo>
                      <a:pt x="437693" y="336510"/>
                    </a:lnTo>
                    <a:lnTo>
                      <a:pt x="437490" y="338129"/>
                    </a:lnTo>
                    <a:lnTo>
                      <a:pt x="437414" y="339850"/>
                    </a:lnTo>
                    <a:lnTo>
                      <a:pt x="437211" y="343253"/>
                    </a:lnTo>
                    <a:lnTo>
                      <a:pt x="436831" y="346512"/>
                    </a:lnTo>
                    <a:lnTo>
                      <a:pt x="436628" y="348131"/>
                    </a:lnTo>
                    <a:lnTo>
                      <a:pt x="436551" y="349831"/>
                    </a:lnTo>
                    <a:lnTo>
                      <a:pt x="435765" y="356350"/>
                    </a:lnTo>
                    <a:lnTo>
                      <a:pt x="434827" y="362765"/>
                    </a:lnTo>
                    <a:lnTo>
                      <a:pt x="433761" y="369119"/>
                    </a:lnTo>
                    <a:lnTo>
                      <a:pt x="432518" y="375330"/>
                    </a:lnTo>
                    <a:lnTo>
                      <a:pt x="431173" y="381437"/>
                    </a:lnTo>
                    <a:lnTo>
                      <a:pt x="429652" y="387483"/>
                    </a:lnTo>
                    <a:lnTo>
                      <a:pt x="428002" y="393529"/>
                    </a:lnTo>
                    <a:lnTo>
                      <a:pt x="427065" y="396400"/>
                    </a:lnTo>
                    <a:lnTo>
                      <a:pt x="426176" y="399331"/>
                    </a:lnTo>
                    <a:lnTo>
                      <a:pt x="424273" y="405151"/>
                    </a:lnTo>
                    <a:lnTo>
                      <a:pt x="422167" y="410870"/>
                    </a:lnTo>
                    <a:lnTo>
                      <a:pt x="421002" y="413679"/>
                    </a:lnTo>
                    <a:lnTo>
                      <a:pt x="420443" y="415072"/>
                    </a:lnTo>
                    <a:lnTo>
                      <a:pt x="419961" y="416527"/>
                    </a:lnTo>
                    <a:lnTo>
                      <a:pt x="417551" y="421959"/>
                    </a:lnTo>
                    <a:lnTo>
                      <a:pt x="415066" y="427369"/>
                    </a:lnTo>
                    <a:lnTo>
                      <a:pt x="412376" y="432719"/>
                    </a:lnTo>
                    <a:lnTo>
                      <a:pt x="409611" y="437986"/>
                    </a:lnTo>
                    <a:lnTo>
                      <a:pt x="406618" y="443111"/>
                    </a:lnTo>
                    <a:lnTo>
                      <a:pt x="403573" y="448132"/>
                    </a:lnTo>
                    <a:lnTo>
                      <a:pt x="400301" y="453092"/>
                    </a:lnTo>
                    <a:lnTo>
                      <a:pt x="397054" y="458052"/>
                    </a:lnTo>
                    <a:lnTo>
                      <a:pt x="395228" y="460389"/>
                    </a:lnTo>
                    <a:lnTo>
                      <a:pt x="393502" y="462786"/>
                    </a:lnTo>
                    <a:lnTo>
                      <a:pt x="389850" y="467502"/>
                    </a:lnTo>
                    <a:lnTo>
                      <a:pt x="386019" y="472072"/>
                    </a:lnTo>
                    <a:lnTo>
                      <a:pt x="384954" y="473159"/>
                    </a:lnTo>
                    <a:lnTo>
                      <a:pt x="383990" y="474327"/>
                    </a:lnTo>
                    <a:lnTo>
                      <a:pt x="382088" y="476642"/>
                    </a:lnTo>
                    <a:lnTo>
                      <a:pt x="379982" y="478816"/>
                    </a:lnTo>
                    <a:lnTo>
                      <a:pt x="378916" y="479901"/>
                    </a:lnTo>
                    <a:lnTo>
                      <a:pt x="377952" y="481070"/>
                    </a:lnTo>
                    <a:lnTo>
                      <a:pt x="373741" y="485395"/>
                    </a:lnTo>
                    <a:lnTo>
                      <a:pt x="372599" y="486398"/>
                    </a:lnTo>
                    <a:lnTo>
                      <a:pt x="371534" y="487486"/>
                    </a:lnTo>
                    <a:lnTo>
                      <a:pt x="369429" y="489658"/>
                    </a:lnTo>
                    <a:lnTo>
                      <a:pt x="365015" y="493840"/>
                    </a:lnTo>
                    <a:lnTo>
                      <a:pt x="361286" y="496935"/>
                    </a:lnTo>
                    <a:lnTo>
                      <a:pt x="357632" y="499969"/>
                    </a:lnTo>
                    <a:lnTo>
                      <a:pt x="353904" y="502919"/>
                    </a:lnTo>
                    <a:lnTo>
                      <a:pt x="351976" y="504313"/>
                    </a:lnTo>
                    <a:lnTo>
                      <a:pt x="351012" y="505009"/>
                    </a:lnTo>
                    <a:lnTo>
                      <a:pt x="350150" y="505768"/>
                    </a:lnTo>
                    <a:lnTo>
                      <a:pt x="349109" y="506404"/>
                    </a:lnTo>
                    <a:lnTo>
                      <a:pt x="348146" y="507101"/>
                    </a:lnTo>
                    <a:lnTo>
                      <a:pt x="346218" y="508494"/>
                    </a:lnTo>
                    <a:lnTo>
                      <a:pt x="345178" y="509108"/>
                    </a:lnTo>
                    <a:lnTo>
                      <a:pt x="344214" y="509806"/>
                    </a:lnTo>
                    <a:lnTo>
                      <a:pt x="342286" y="511201"/>
                    </a:lnTo>
                    <a:lnTo>
                      <a:pt x="338278" y="513762"/>
                    </a:lnTo>
                    <a:lnTo>
                      <a:pt x="334346" y="516242"/>
                    </a:lnTo>
                    <a:lnTo>
                      <a:pt x="330109" y="518557"/>
                    </a:lnTo>
                    <a:lnTo>
                      <a:pt x="328003" y="519644"/>
                    </a:lnTo>
                    <a:lnTo>
                      <a:pt x="326963" y="520177"/>
                    </a:lnTo>
                    <a:lnTo>
                      <a:pt x="325999" y="520813"/>
                    </a:lnTo>
                    <a:lnTo>
                      <a:pt x="321788" y="522964"/>
                    </a:lnTo>
                    <a:lnTo>
                      <a:pt x="317553" y="525056"/>
                    </a:lnTo>
                    <a:lnTo>
                      <a:pt x="313138" y="527003"/>
                    </a:lnTo>
                    <a:lnTo>
                      <a:pt x="308825" y="528868"/>
                    </a:lnTo>
                    <a:lnTo>
                      <a:pt x="304412" y="530651"/>
                    </a:lnTo>
                    <a:lnTo>
                      <a:pt x="300023" y="532352"/>
                    </a:lnTo>
                    <a:lnTo>
                      <a:pt x="298755" y="532660"/>
                    </a:lnTo>
                    <a:lnTo>
                      <a:pt x="297614" y="533050"/>
                    </a:lnTo>
                    <a:lnTo>
                      <a:pt x="295305" y="533828"/>
                    </a:lnTo>
                    <a:lnTo>
                      <a:pt x="290714" y="535284"/>
                    </a:lnTo>
                    <a:lnTo>
                      <a:pt x="288329" y="535918"/>
                    </a:lnTo>
                    <a:lnTo>
                      <a:pt x="286020" y="536615"/>
                    </a:lnTo>
                    <a:lnTo>
                      <a:pt x="283610" y="537230"/>
                    </a:lnTo>
                    <a:lnTo>
                      <a:pt x="281327" y="537926"/>
                    </a:lnTo>
                    <a:lnTo>
                      <a:pt x="276431" y="539014"/>
                    </a:lnTo>
                    <a:lnTo>
                      <a:pt x="271637" y="540100"/>
                    </a:lnTo>
                    <a:lnTo>
                      <a:pt x="266741" y="541023"/>
                    </a:lnTo>
                    <a:lnTo>
                      <a:pt x="261845" y="541944"/>
                    </a:lnTo>
                    <a:lnTo>
                      <a:pt x="259257" y="542272"/>
                    </a:lnTo>
                    <a:lnTo>
                      <a:pt x="256772" y="542642"/>
                    </a:lnTo>
                    <a:lnTo>
                      <a:pt x="254185" y="542969"/>
                    </a:lnTo>
                    <a:lnTo>
                      <a:pt x="251698" y="543337"/>
                    </a:lnTo>
                    <a:lnTo>
                      <a:pt x="246523" y="543892"/>
                    </a:lnTo>
                    <a:lnTo>
                      <a:pt x="241424" y="544363"/>
                    </a:lnTo>
                    <a:lnTo>
                      <a:pt x="236072" y="544671"/>
                    </a:lnTo>
                    <a:lnTo>
                      <a:pt x="230795" y="544978"/>
                    </a:lnTo>
                    <a:lnTo>
                      <a:pt x="225417" y="545121"/>
                    </a:lnTo>
                    <a:lnTo>
                      <a:pt x="220065" y="545203"/>
                    </a:lnTo>
                    <a:lnTo>
                      <a:pt x="214686" y="545121"/>
                    </a:lnTo>
                    <a:lnTo>
                      <a:pt x="209409" y="544978"/>
                    </a:lnTo>
                    <a:lnTo>
                      <a:pt x="204235" y="544732"/>
                    </a:lnTo>
                    <a:lnTo>
                      <a:pt x="199162" y="544423"/>
                    </a:lnTo>
                    <a:lnTo>
                      <a:pt x="193961" y="543973"/>
                    </a:lnTo>
                    <a:lnTo>
                      <a:pt x="188989" y="543420"/>
                    </a:lnTo>
                    <a:lnTo>
                      <a:pt x="179121" y="542189"/>
                    </a:lnTo>
                    <a:lnTo>
                      <a:pt x="174124" y="541329"/>
                    </a:lnTo>
                    <a:lnTo>
                      <a:pt x="169228" y="540408"/>
                    </a:lnTo>
                    <a:lnTo>
                      <a:pt x="159639" y="538399"/>
                    </a:lnTo>
                    <a:lnTo>
                      <a:pt x="150151" y="535918"/>
                    </a:lnTo>
                    <a:lnTo>
                      <a:pt x="145560" y="534586"/>
                    </a:lnTo>
                    <a:lnTo>
                      <a:pt x="141044" y="533191"/>
                    </a:lnTo>
                    <a:lnTo>
                      <a:pt x="136250" y="531491"/>
                    </a:lnTo>
                    <a:lnTo>
                      <a:pt x="131659" y="529872"/>
                    </a:lnTo>
                    <a:lnTo>
                      <a:pt x="127143" y="528089"/>
                    </a:lnTo>
                    <a:lnTo>
                      <a:pt x="122831" y="526306"/>
                    </a:lnTo>
                    <a:lnTo>
                      <a:pt x="114307" y="522432"/>
                    </a:lnTo>
                    <a:lnTo>
                      <a:pt x="110172" y="520340"/>
                    </a:lnTo>
                    <a:lnTo>
                      <a:pt x="106240" y="518333"/>
                    </a:lnTo>
                    <a:lnTo>
                      <a:pt x="102206" y="516077"/>
                    </a:lnTo>
                    <a:lnTo>
                      <a:pt x="98376" y="513823"/>
                    </a:lnTo>
                    <a:lnTo>
                      <a:pt x="90995" y="509108"/>
                    </a:lnTo>
                    <a:lnTo>
                      <a:pt x="87366" y="506547"/>
                    </a:lnTo>
                    <a:lnTo>
                      <a:pt x="83917" y="504067"/>
                    </a:lnTo>
                    <a:lnTo>
                      <a:pt x="77295" y="498799"/>
                    </a:lnTo>
                    <a:lnTo>
                      <a:pt x="75191" y="496935"/>
                    </a:lnTo>
                    <a:lnTo>
                      <a:pt x="73060" y="495008"/>
                    </a:lnTo>
                    <a:lnTo>
                      <a:pt x="70954" y="492917"/>
                    </a:lnTo>
                    <a:lnTo>
                      <a:pt x="68848" y="490827"/>
                    </a:lnTo>
                    <a:lnTo>
                      <a:pt x="66540" y="488510"/>
                    </a:lnTo>
                    <a:lnTo>
                      <a:pt x="64434" y="486091"/>
                    </a:lnTo>
                    <a:lnTo>
                      <a:pt x="62152" y="483550"/>
                    </a:lnTo>
                    <a:lnTo>
                      <a:pt x="60021" y="480906"/>
                    </a:lnTo>
                    <a:lnTo>
                      <a:pt x="57737" y="478037"/>
                    </a:lnTo>
                    <a:lnTo>
                      <a:pt x="55428" y="475106"/>
                    </a:lnTo>
                    <a:lnTo>
                      <a:pt x="53121" y="472072"/>
                    </a:lnTo>
                    <a:lnTo>
                      <a:pt x="50837" y="468895"/>
                    </a:lnTo>
                    <a:lnTo>
                      <a:pt x="49594" y="467194"/>
                    </a:lnTo>
                    <a:lnTo>
                      <a:pt x="48428" y="465575"/>
                    </a:lnTo>
                    <a:lnTo>
                      <a:pt x="46119" y="462090"/>
                    </a:lnTo>
                    <a:lnTo>
                      <a:pt x="43734" y="458523"/>
                    </a:lnTo>
                    <a:lnTo>
                      <a:pt x="41427" y="454876"/>
                    </a:lnTo>
                    <a:lnTo>
                      <a:pt x="36529" y="447374"/>
                    </a:lnTo>
                    <a:lnTo>
                      <a:pt x="32142" y="440016"/>
                    </a:lnTo>
                    <a:lnTo>
                      <a:pt x="28006" y="432802"/>
                    </a:lnTo>
                    <a:lnTo>
                      <a:pt x="26104" y="429234"/>
                    </a:lnTo>
                    <a:lnTo>
                      <a:pt x="24354" y="425832"/>
                    </a:lnTo>
                    <a:lnTo>
                      <a:pt x="20903" y="418947"/>
                    </a:lnTo>
                    <a:lnTo>
                      <a:pt x="17935" y="412201"/>
                    </a:lnTo>
                    <a:lnTo>
                      <a:pt x="15247" y="405602"/>
                    </a:lnTo>
                    <a:lnTo>
                      <a:pt x="13065" y="399331"/>
                    </a:lnTo>
                    <a:lnTo>
                      <a:pt x="11416" y="394759"/>
                    </a:lnTo>
                    <a:lnTo>
                      <a:pt x="9995" y="390127"/>
                    </a:lnTo>
                    <a:lnTo>
                      <a:pt x="8549" y="385393"/>
                    </a:lnTo>
                    <a:lnTo>
                      <a:pt x="7307" y="380598"/>
                    </a:lnTo>
                    <a:lnTo>
                      <a:pt x="6063" y="375637"/>
                    </a:lnTo>
                    <a:lnTo>
                      <a:pt x="4998" y="370676"/>
                    </a:lnTo>
                    <a:lnTo>
                      <a:pt x="4034" y="365634"/>
                    </a:lnTo>
                    <a:lnTo>
                      <a:pt x="3273" y="360530"/>
                    </a:lnTo>
                    <a:lnTo>
                      <a:pt x="2411" y="355181"/>
                    </a:lnTo>
                    <a:lnTo>
                      <a:pt x="1750" y="349831"/>
                    </a:lnTo>
                    <a:lnTo>
                      <a:pt x="1168" y="344422"/>
                    </a:lnTo>
                    <a:lnTo>
                      <a:pt x="787" y="338907"/>
                    </a:lnTo>
                    <a:lnTo>
                      <a:pt x="407" y="333250"/>
                    </a:lnTo>
                    <a:lnTo>
                      <a:pt x="204" y="327592"/>
                    </a:lnTo>
                    <a:lnTo>
                      <a:pt x="0" y="321793"/>
                    </a:lnTo>
                    <a:lnTo>
                      <a:pt x="0" y="315992"/>
                    </a:lnTo>
                    <a:lnTo>
                      <a:pt x="0" y="229764"/>
                    </a:lnTo>
                    <a:lnTo>
                      <a:pt x="0" y="222631"/>
                    </a:lnTo>
                    <a:lnTo>
                      <a:pt x="204" y="215745"/>
                    </a:lnTo>
                    <a:lnTo>
                      <a:pt x="483" y="208838"/>
                    </a:lnTo>
                    <a:lnTo>
                      <a:pt x="1066" y="202176"/>
                    </a:lnTo>
                    <a:lnTo>
                      <a:pt x="1649" y="195514"/>
                    </a:lnTo>
                    <a:lnTo>
                      <a:pt x="2512" y="189016"/>
                    </a:lnTo>
                    <a:lnTo>
                      <a:pt x="3375" y="182500"/>
                    </a:lnTo>
                    <a:lnTo>
                      <a:pt x="4517" y="176228"/>
                    </a:lnTo>
                    <a:lnTo>
                      <a:pt x="5658" y="169874"/>
                    </a:lnTo>
                    <a:lnTo>
                      <a:pt x="7104" y="163767"/>
                    </a:lnTo>
                    <a:lnTo>
                      <a:pt x="8549" y="157638"/>
                    </a:lnTo>
                    <a:lnTo>
                      <a:pt x="10275" y="151672"/>
                    </a:lnTo>
                    <a:lnTo>
                      <a:pt x="11999" y="145708"/>
                    </a:lnTo>
                    <a:lnTo>
                      <a:pt x="14003" y="139969"/>
                    </a:lnTo>
                    <a:lnTo>
                      <a:pt x="16033" y="134251"/>
                    </a:lnTo>
                    <a:lnTo>
                      <a:pt x="18316" y="128677"/>
                    </a:lnTo>
                    <a:lnTo>
                      <a:pt x="20524" y="123081"/>
                    </a:lnTo>
                    <a:lnTo>
                      <a:pt x="23034" y="117670"/>
                    </a:lnTo>
                    <a:lnTo>
                      <a:pt x="25621" y="112237"/>
                    </a:lnTo>
                    <a:lnTo>
                      <a:pt x="28489" y="107052"/>
                    </a:lnTo>
                    <a:lnTo>
                      <a:pt x="31355" y="101867"/>
                    </a:lnTo>
                    <a:lnTo>
                      <a:pt x="34527" y="96825"/>
                    </a:lnTo>
                    <a:lnTo>
                      <a:pt x="37697" y="91866"/>
                    </a:lnTo>
                    <a:lnTo>
                      <a:pt x="41147" y="87068"/>
                    </a:lnTo>
                    <a:lnTo>
                      <a:pt x="44597" y="82190"/>
                    </a:lnTo>
                    <a:lnTo>
                      <a:pt x="48250" y="77537"/>
                    </a:lnTo>
                    <a:lnTo>
                      <a:pt x="51979" y="72885"/>
                    </a:lnTo>
                    <a:lnTo>
                      <a:pt x="56012" y="68479"/>
                    </a:lnTo>
                    <a:lnTo>
                      <a:pt x="60021" y="63990"/>
                    </a:lnTo>
                    <a:lnTo>
                      <a:pt x="64359" y="59727"/>
                    </a:lnTo>
                    <a:lnTo>
                      <a:pt x="68671" y="55463"/>
                    </a:lnTo>
                    <a:lnTo>
                      <a:pt x="73262" y="51426"/>
                    </a:lnTo>
                    <a:lnTo>
                      <a:pt x="80466" y="45154"/>
                    </a:lnTo>
                    <a:lnTo>
                      <a:pt x="88027" y="39352"/>
                    </a:lnTo>
                    <a:lnTo>
                      <a:pt x="95789" y="33841"/>
                    </a:lnTo>
                    <a:lnTo>
                      <a:pt x="99721" y="31298"/>
                    </a:lnTo>
                    <a:lnTo>
                      <a:pt x="103856" y="28900"/>
                    </a:lnTo>
                    <a:lnTo>
                      <a:pt x="111998" y="24247"/>
                    </a:lnTo>
                    <a:lnTo>
                      <a:pt x="120522" y="20066"/>
                    </a:lnTo>
                    <a:lnTo>
                      <a:pt x="129248" y="16193"/>
                    </a:lnTo>
                    <a:lnTo>
                      <a:pt x="133663" y="14409"/>
                    </a:lnTo>
                    <a:lnTo>
                      <a:pt x="138279" y="12851"/>
                    </a:lnTo>
                    <a:lnTo>
                      <a:pt x="147386" y="9756"/>
                    </a:lnTo>
                    <a:lnTo>
                      <a:pt x="151978" y="8362"/>
                    </a:lnTo>
                    <a:lnTo>
                      <a:pt x="156773" y="7195"/>
                    </a:lnTo>
                    <a:lnTo>
                      <a:pt x="166463" y="4961"/>
                    </a:lnTo>
                    <a:lnTo>
                      <a:pt x="176331" y="3177"/>
                    </a:lnTo>
                    <a:lnTo>
                      <a:pt x="186402" y="1701"/>
                    </a:lnTo>
                    <a:lnTo>
                      <a:pt x="191475" y="1168"/>
                    </a:lnTo>
                    <a:lnTo>
                      <a:pt x="196751" y="778"/>
                    </a:lnTo>
                    <a:lnTo>
                      <a:pt x="207407" y="143"/>
                    </a:lnTo>
                    <a:lnTo>
                      <a:pt x="212758" y="0"/>
                    </a:lnTo>
                    <a:lnTo>
                      <a:pt x="218315" y="0"/>
                    </a:lnTo>
                    <a:lnTo>
                      <a:pt x="223514" y="0"/>
                    </a:lnTo>
                    <a:lnTo>
                      <a:pt x="228765" y="143"/>
                    </a:lnTo>
                    <a:lnTo>
                      <a:pt x="233966" y="388"/>
                    </a:lnTo>
                    <a:lnTo>
                      <a:pt x="239218" y="778"/>
                    </a:lnTo>
                    <a:lnTo>
                      <a:pt x="244315" y="1168"/>
                    </a:lnTo>
                    <a:lnTo>
                      <a:pt x="249491" y="1701"/>
                    </a:lnTo>
                    <a:lnTo>
                      <a:pt x="254463" y="2316"/>
                    </a:lnTo>
                    <a:lnTo>
                      <a:pt x="259562" y="3095"/>
                    </a:lnTo>
                    <a:lnTo>
                      <a:pt x="264432" y="3875"/>
                    </a:lnTo>
                    <a:lnTo>
                      <a:pt x="269430" y="4796"/>
                    </a:lnTo>
                    <a:lnTo>
                      <a:pt x="274224" y="5800"/>
                    </a:lnTo>
                    <a:lnTo>
                      <a:pt x="279120" y="6969"/>
                    </a:lnTo>
                    <a:lnTo>
                      <a:pt x="283814" y="8137"/>
                    </a:lnTo>
                    <a:lnTo>
                      <a:pt x="288608" y="9449"/>
                    </a:lnTo>
                    <a:lnTo>
                      <a:pt x="297993" y="12463"/>
                    </a:lnTo>
                    <a:lnTo>
                      <a:pt x="302509" y="13938"/>
                    </a:lnTo>
                    <a:lnTo>
                      <a:pt x="307024" y="15578"/>
                    </a:lnTo>
                    <a:lnTo>
                      <a:pt x="311337" y="17197"/>
                    </a:lnTo>
                    <a:lnTo>
                      <a:pt x="315725" y="18979"/>
                    </a:lnTo>
                    <a:lnTo>
                      <a:pt x="319860" y="20763"/>
                    </a:lnTo>
                    <a:lnTo>
                      <a:pt x="324071" y="22690"/>
                    </a:lnTo>
                    <a:lnTo>
                      <a:pt x="328105" y="24699"/>
                    </a:lnTo>
                    <a:lnTo>
                      <a:pt x="332138" y="26870"/>
                    </a:lnTo>
                    <a:lnTo>
                      <a:pt x="335969" y="28961"/>
                    </a:lnTo>
                    <a:lnTo>
                      <a:pt x="339799" y="31215"/>
                    </a:lnTo>
                    <a:lnTo>
                      <a:pt x="347182" y="35950"/>
                    </a:lnTo>
                    <a:lnTo>
                      <a:pt x="350732" y="38349"/>
                    </a:lnTo>
                    <a:lnTo>
                      <a:pt x="354285" y="40891"/>
                    </a:lnTo>
                    <a:lnTo>
                      <a:pt x="357632" y="43535"/>
                    </a:lnTo>
                    <a:lnTo>
                      <a:pt x="361083" y="46322"/>
                    </a:lnTo>
                    <a:lnTo>
                      <a:pt x="363189" y="48105"/>
                    </a:lnTo>
                    <a:lnTo>
                      <a:pt x="365294" y="50032"/>
                    </a:lnTo>
                    <a:lnTo>
                      <a:pt x="369631" y="54295"/>
                    </a:lnTo>
                    <a:lnTo>
                      <a:pt x="371737" y="56549"/>
                    </a:lnTo>
                    <a:lnTo>
                      <a:pt x="374020" y="59111"/>
                    </a:lnTo>
                    <a:lnTo>
                      <a:pt x="378535" y="64439"/>
                    </a:lnTo>
                    <a:lnTo>
                      <a:pt x="383051" y="70262"/>
                    </a:lnTo>
                    <a:lnTo>
                      <a:pt x="385335" y="73275"/>
                    </a:lnTo>
                    <a:lnTo>
                      <a:pt x="387744" y="76615"/>
                    </a:lnTo>
                    <a:lnTo>
                      <a:pt x="390053" y="79935"/>
                    </a:lnTo>
                    <a:lnTo>
                      <a:pt x="392538" y="83420"/>
                    </a:lnTo>
                    <a:lnTo>
                      <a:pt x="394923" y="87068"/>
                    </a:lnTo>
                    <a:lnTo>
                      <a:pt x="397434" y="90861"/>
                    </a:lnTo>
                    <a:lnTo>
                      <a:pt x="399718" y="94510"/>
                    </a:lnTo>
                    <a:lnTo>
                      <a:pt x="402027" y="98220"/>
                    </a:lnTo>
                    <a:lnTo>
                      <a:pt x="404132" y="101867"/>
                    </a:lnTo>
                    <a:lnTo>
                      <a:pt x="406338" y="105577"/>
                    </a:lnTo>
                    <a:lnTo>
                      <a:pt x="407302" y="107278"/>
                    </a:lnTo>
                    <a:lnTo>
                      <a:pt x="407480" y="107667"/>
                    </a:lnTo>
                    <a:lnTo>
                      <a:pt x="407785" y="108139"/>
                    </a:lnTo>
                    <a:lnTo>
                      <a:pt x="408342" y="109062"/>
                    </a:lnTo>
                    <a:lnTo>
                      <a:pt x="410372" y="112627"/>
                    </a:lnTo>
                    <a:lnTo>
                      <a:pt x="411234" y="114329"/>
                    </a:lnTo>
                    <a:lnTo>
                      <a:pt x="412199" y="116111"/>
                    </a:lnTo>
                    <a:lnTo>
                      <a:pt x="414102" y="119679"/>
                    </a:lnTo>
                    <a:lnTo>
                      <a:pt x="414888" y="121318"/>
                    </a:lnTo>
                    <a:lnTo>
                      <a:pt x="415750" y="123019"/>
                    </a:lnTo>
                    <a:lnTo>
                      <a:pt x="417475" y="126423"/>
                    </a:lnTo>
                    <a:lnTo>
                      <a:pt x="418998" y="129763"/>
                    </a:lnTo>
                    <a:lnTo>
                      <a:pt x="419758" y="131381"/>
                    </a:lnTo>
                    <a:lnTo>
                      <a:pt x="420621" y="133082"/>
                    </a:lnTo>
                    <a:lnTo>
                      <a:pt x="421966" y="136260"/>
                    </a:lnTo>
                    <a:lnTo>
                      <a:pt x="423411" y="139519"/>
                    </a:lnTo>
                    <a:lnTo>
                      <a:pt x="423995" y="141057"/>
                    </a:lnTo>
                    <a:lnTo>
                      <a:pt x="424273" y="141835"/>
                    </a:lnTo>
                    <a:lnTo>
                      <a:pt x="424654" y="142696"/>
                    </a:lnTo>
                    <a:lnTo>
                      <a:pt x="425897" y="145933"/>
                    </a:lnTo>
                    <a:lnTo>
                      <a:pt x="427343" y="150361"/>
                    </a:lnTo>
                    <a:lnTo>
                      <a:pt x="428789" y="155014"/>
                    </a:lnTo>
                    <a:lnTo>
                      <a:pt x="430033" y="159647"/>
                    </a:lnTo>
                    <a:lnTo>
                      <a:pt x="431275" y="164545"/>
                    </a:lnTo>
                    <a:lnTo>
                      <a:pt x="432315" y="169341"/>
                    </a:lnTo>
                    <a:lnTo>
                      <a:pt x="433380" y="174384"/>
                    </a:lnTo>
                    <a:lnTo>
                      <a:pt x="434344" y="179404"/>
                    </a:lnTo>
                    <a:lnTo>
                      <a:pt x="435207" y="184672"/>
                    </a:lnTo>
                    <a:lnTo>
                      <a:pt x="435867" y="189857"/>
                    </a:lnTo>
                    <a:lnTo>
                      <a:pt x="436551" y="195289"/>
                    </a:lnTo>
                    <a:lnTo>
                      <a:pt x="437033" y="200721"/>
                    </a:lnTo>
                    <a:lnTo>
                      <a:pt x="437490" y="206357"/>
                    </a:lnTo>
                    <a:lnTo>
                      <a:pt x="437795" y="212013"/>
                    </a:lnTo>
                    <a:lnTo>
                      <a:pt x="438073" y="217836"/>
                    </a:lnTo>
                    <a:lnTo>
                      <a:pt x="438276" y="223718"/>
                    </a:lnTo>
                    <a:lnTo>
                      <a:pt x="390534" y="310868"/>
                    </a:lnTo>
                    <a:lnTo>
                      <a:pt x="390433" y="312037"/>
                    </a:lnTo>
                    <a:lnTo>
                      <a:pt x="390433" y="313266"/>
                    </a:lnTo>
                    <a:lnTo>
                      <a:pt x="390433" y="315746"/>
                    </a:lnTo>
                    <a:lnTo>
                      <a:pt x="390331" y="320707"/>
                    </a:lnTo>
                    <a:lnTo>
                      <a:pt x="390053" y="325503"/>
                    </a:lnTo>
                    <a:lnTo>
                      <a:pt x="389850" y="327922"/>
                    </a:lnTo>
                    <a:lnTo>
                      <a:pt x="389748" y="330402"/>
                    </a:lnTo>
                    <a:lnTo>
                      <a:pt x="389469" y="332717"/>
                    </a:lnTo>
                    <a:lnTo>
                      <a:pt x="389267" y="335115"/>
                    </a:lnTo>
                    <a:lnTo>
                      <a:pt x="388784" y="339912"/>
                    </a:lnTo>
                    <a:lnTo>
                      <a:pt x="388227" y="344646"/>
                    </a:lnTo>
                    <a:lnTo>
                      <a:pt x="387643" y="349441"/>
                    </a:lnTo>
                    <a:lnTo>
                      <a:pt x="387364" y="350529"/>
                    </a:lnTo>
                    <a:lnTo>
                      <a:pt x="387161" y="351697"/>
                    </a:lnTo>
                    <a:lnTo>
                      <a:pt x="386780" y="354014"/>
                    </a:lnTo>
                    <a:lnTo>
                      <a:pt x="385918" y="358666"/>
                    </a:lnTo>
                    <a:lnTo>
                      <a:pt x="383990" y="367807"/>
                    </a:lnTo>
                    <a:lnTo>
                      <a:pt x="382848" y="372214"/>
                    </a:lnTo>
                    <a:lnTo>
                      <a:pt x="381707" y="376723"/>
                    </a:lnTo>
                    <a:lnTo>
                      <a:pt x="380363" y="381129"/>
                    </a:lnTo>
                    <a:lnTo>
                      <a:pt x="379120" y="385618"/>
                    </a:lnTo>
                    <a:lnTo>
                      <a:pt x="377571" y="389881"/>
                    </a:lnTo>
                    <a:lnTo>
                      <a:pt x="376050" y="394227"/>
                    </a:lnTo>
                    <a:lnTo>
                      <a:pt x="374325" y="398490"/>
                    </a:lnTo>
                    <a:lnTo>
                      <a:pt x="372701" y="402815"/>
                    </a:lnTo>
                    <a:lnTo>
                      <a:pt x="370773" y="406935"/>
                    </a:lnTo>
                    <a:lnTo>
                      <a:pt x="368947" y="411115"/>
                    </a:lnTo>
                    <a:lnTo>
                      <a:pt x="367907" y="413124"/>
                    </a:lnTo>
                    <a:lnTo>
                      <a:pt x="366943" y="415215"/>
                    </a:lnTo>
                    <a:lnTo>
                      <a:pt x="364913" y="419396"/>
                    </a:lnTo>
                    <a:lnTo>
                      <a:pt x="362630" y="423352"/>
                    </a:lnTo>
                    <a:lnTo>
                      <a:pt x="360424" y="427369"/>
                    </a:lnTo>
                    <a:lnTo>
                      <a:pt x="359738" y="428313"/>
                    </a:lnTo>
                    <a:lnTo>
                      <a:pt x="359181" y="429316"/>
                    </a:lnTo>
                    <a:lnTo>
                      <a:pt x="358013" y="431325"/>
                    </a:lnTo>
                    <a:lnTo>
                      <a:pt x="355628" y="435363"/>
                    </a:lnTo>
                    <a:lnTo>
                      <a:pt x="354285" y="437207"/>
                    </a:lnTo>
                    <a:lnTo>
                      <a:pt x="353600" y="438152"/>
                    </a:lnTo>
                    <a:lnTo>
                      <a:pt x="353041" y="439155"/>
                    </a:lnTo>
                    <a:lnTo>
                      <a:pt x="350454" y="443030"/>
                    </a:lnTo>
                    <a:lnTo>
                      <a:pt x="347765" y="446820"/>
                    </a:lnTo>
                    <a:lnTo>
                      <a:pt x="345076" y="450693"/>
                    </a:lnTo>
                    <a:lnTo>
                      <a:pt x="343553" y="452478"/>
                    </a:lnTo>
                    <a:lnTo>
                      <a:pt x="342108" y="454343"/>
                    </a:lnTo>
                    <a:lnTo>
                      <a:pt x="339140" y="457908"/>
                    </a:lnTo>
                    <a:lnTo>
                      <a:pt x="336070" y="461311"/>
                    </a:lnTo>
                    <a:lnTo>
                      <a:pt x="334523" y="462930"/>
                    </a:lnTo>
                    <a:lnTo>
                      <a:pt x="333102" y="464632"/>
                    </a:lnTo>
                    <a:lnTo>
                      <a:pt x="329830" y="467809"/>
                    </a:lnTo>
                    <a:lnTo>
                      <a:pt x="326660" y="470925"/>
                    </a:lnTo>
                    <a:lnTo>
                      <a:pt x="323412" y="473856"/>
                    </a:lnTo>
                    <a:lnTo>
                      <a:pt x="320139" y="476725"/>
                    </a:lnTo>
                    <a:lnTo>
                      <a:pt x="319201" y="477340"/>
                    </a:lnTo>
                    <a:lnTo>
                      <a:pt x="318339" y="478037"/>
                    </a:lnTo>
                    <a:lnTo>
                      <a:pt x="316589" y="479430"/>
                    </a:lnTo>
                    <a:lnTo>
                      <a:pt x="313138" y="482074"/>
                    </a:lnTo>
                    <a:lnTo>
                      <a:pt x="309612" y="484554"/>
                    </a:lnTo>
                    <a:lnTo>
                      <a:pt x="308649" y="485088"/>
                    </a:lnTo>
                    <a:lnTo>
                      <a:pt x="307786" y="485703"/>
                    </a:lnTo>
                    <a:lnTo>
                      <a:pt x="306060" y="486952"/>
                    </a:lnTo>
                    <a:lnTo>
                      <a:pt x="304132" y="488038"/>
                    </a:lnTo>
                    <a:lnTo>
                      <a:pt x="303169" y="488572"/>
                    </a:lnTo>
                    <a:lnTo>
                      <a:pt x="302306" y="489208"/>
                    </a:lnTo>
                    <a:lnTo>
                      <a:pt x="298577" y="491359"/>
                    </a:lnTo>
                    <a:lnTo>
                      <a:pt x="294747" y="493388"/>
                    </a:lnTo>
                    <a:lnTo>
                      <a:pt x="290992" y="495397"/>
                    </a:lnTo>
                    <a:lnTo>
                      <a:pt x="286985" y="497181"/>
                    </a:lnTo>
                    <a:lnTo>
                      <a:pt x="282951" y="498881"/>
                    </a:lnTo>
                    <a:lnTo>
                      <a:pt x="278816" y="500440"/>
                    </a:lnTo>
                    <a:lnTo>
                      <a:pt x="274808" y="501894"/>
                    </a:lnTo>
                    <a:lnTo>
                      <a:pt x="272601" y="502530"/>
                    </a:lnTo>
                    <a:lnTo>
                      <a:pt x="270495" y="503226"/>
                    </a:lnTo>
                    <a:lnTo>
                      <a:pt x="266258" y="504455"/>
                    </a:lnTo>
                    <a:lnTo>
                      <a:pt x="261947" y="505543"/>
                    </a:lnTo>
                    <a:lnTo>
                      <a:pt x="259740" y="506014"/>
                    </a:lnTo>
                    <a:lnTo>
                      <a:pt x="257634" y="506547"/>
                    </a:lnTo>
                    <a:lnTo>
                      <a:pt x="253043" y="507409"/>
                    </a:lnTo>
                    <a:lnTo>
                      <a:pt x="248527" y="508187"/>
                    </a:lnTo>
                    <a:lnTo>
                      <a:pt x="243936" y="508802"/>
                    </a:lnTo>
                    <a:lnTo>
                      <a:pt x="239319" y="509335"/>
                    </a:lnTo>
                    <a:lnTo>
                      <a:pt x="234524" y="509723"/>
                    </a:lnTo>
                    <a:lnTo>
                      <a:pt x="229729" y="510032"/>
                    </a:lnTo>
                    <a:lnTo>
                      <a:pt x="227243" y="510113"/>
                    </a:lnTo>
                    <a:lnTo>
                      <a:pt x="224834" y="510277"/>
                    </a:lnTo>
                    <a:lnTo>
                      <a:pt x="220065" y="510421"/>
                    </a:lnTo>
                    <a:lnTo>
                      <a:pt x="214864" y="510338"/>
                    </a:lnTo>
                    <a:lnTo>
                      <a:pt x="209892" y="510113"/>
                    </a:lnTo>
                    <a:lnTo>
                      <a:pt x="204895" y="509806"/>
                    </a:lnTo>
                    <a:lnTo>
                      <a:pt x="200024" y="509416"/>
                    </a:lnTo>
                    <a:lnTo>
                      <a:pt x="195128" y="508884"/>
                    </a:lnTo>
                    <a:lnTo>
                      <a:pt x="190436" y="508247"/>
                    </a:lnTo>
                    <a:lnTo>
                      <a:pt x="185716" y="507489"/>
                    </a:lnTo>
                    <a:lnTo>
                      <a:pt x="181227" y="506629"/>
                    </a:lnTo>
                    <a:lnTo>
                      <a:pt x="176609" y="505625"/>
                    </a:lnTo>
                    <a:lnTo>
                      <a:pt x="172120" y="504538"/>
                    </a:lnTo>
                    <a:lnTo>
                      <a:pt x="167706" y="503289"/>
                    </a:lnTo>
                    <a:lnTo>
                      <a:pt x="163394" y="501976"/>
                    </a:lnTo>
                    <a:lnTo>
                      <a:pt x="159081" y="500500"/>
                    </a:lnTo>
                    <a:lnTo>
                      <a:pt x="154945" y="498964"/>
                    </a:lnTo>
                    <a:lnTo>
                      <a:pt x="150837" y="497262"/>
                    </a:lnTo>
                    <a:lnTo>
                      <a:pt x="146804" y="495479"/>
                    </a:lnTo>
                    <a:lnTo>
                      <a:pt x="141146" y="492752"/>
                    </a:lnTo>
                    <a:lnTo>
                      <a:pt x="135870" y="489966"/>
                    </a:lnTo>
                    <a:lnTo>
                      <a:pt x="133282" y="488510"/>
                    </a:lnTo>
                    <a:lnTo>
                      <a:pt x="130897" y="487096"/>
                    </a:lnTo>
                    <a:lnTo>
                      <a:pt x="126179" y="484165"/>
                    </a:lnTo>
                    <a:lnTo>
                      <a:pt x="121689" y="480987"/>
                    </a:lnTo>
                    <a:lnTo>
                      <a:pt x="117554" y="477811"/>
                    </a:lnTo>
                    <a:lnTo>
                      <a:pt x="115550" y="476110"/>
                    </a:lnTo>
                    <a:lnTo>
                      <a:pt x="113724" y="474471"/>
                    </a:lnTo>
                    <a:lnTo>
                      <a:pt x="110273" y="471068"/>
                    </a:lnTo>
                    <a:lnTo>
                      <a:pt x="107204" y="467747"/>
                    </a:lnTo>
                    <a:lnTo>
                      <a:pt x="104134" y="464406"/>
                    </a:lnTo>
                    <a:lnTo>
                      <a:pt x="101166" y="460922"/>
                    </a:lnTo>
                    <a:lnTo>
                      <a:pt x="98300" y="457274"/>
                    </a:lnTo>
                    <a:lnTo>
                      <a:pt x="95408" y="453482"/>
                    </a:lnTo>
                    <a:lnTo>
                      <a:pt x="92643" y="449527"/>
                    </a:lnTo>
                    <a:lnTo>
                      <a:pt x="89853" y="445510"/>
                    </a:lnTo>
                    <a:lnTo>
                      <a:pt x="87163" y="441410"/>
                    </a:lnTo>
                    <a:lnTo>
                      <a:pt x="84474" y="436983"/>
                    </a:lnTo>
                    <a:lnTo>
                      <a:pt x="81786" y="432576"/>
                    </a:lnTo>
                    <a:lnTo>
                      <a:pt x="79198" y="428005"/>
                    </a:lnTo>
                    <a:lnTo>
                      <a:pt x="76712" y="423271"/>
                    </a:lnTo>
                    <a:lnTo>
                      <a:pt x="74227" y="418392"/>
                    </a:lnTo>
                    <a:lnTo>
                      <a:pt x="71740" y="413432"/>
                    </a:lnTo>
                    <a:lnTo>
                      <a:pt x="69330" y="408329"/>
                    </a:lnTo>
                    <a:lnTo>
                      <a:pt x="67022" y="403122"/>
                    </a:lnTo>
                    <a:lnTo>
                      <a:pt x="64637" y="397712"/>
                    </a:lnTo>
                    <a:lnTo>
                      <a:pt x="62430" y="392280"/>
                    </a:lnTo>
                    <a:lnTo>
                      <a:pt x="60325" y="386786"/>
                    </a:lnTo>
                    <a:lnTo>
                      <a:pt x="58498" y="381293"/>
                    </a:lnTo>
                    <a:lnTo>
                      <a:pt x="56672" y="375637"/>
                    </a:lnTo>
                    <a:lnTo>
                      <a:pt x="55150" y="370061"/>
                    </a:lnTo>
                    <a:lnTo>
                      <a:pt x="53704" y="364323"/>
                    </a:lnTo>
                    <a:lnTo>
                      <a:pt x="52562" y="358666"/>
                    </a:lnTo>
                    <a:lnTo>
                      <a:pt x="51320" y="352783"/>
                    </a:lnTo>
                    <a:lnTo>
                      <a:pt x="50356" y="346963"/>
                    </a:lnTo>
                    <a:lnTo>
                      <a:pt x="49494" y="340998"/>
                    </a:lnTo>
                    <a:lnTo>
                      <a:pt x="48909" y="335115"/>
                    </a:lnTo>
                    <a:lnTo>
                      <a:pt x="48327" y="329068"/>
                    </a:lnTo>
                    <a:lnTo>
                      <a:pt x="48047" y="323023"/>
                    </a:lnTo>
                    <a:lnTo>
                      <a:pt x="47768" y="316915"/>
                    </a:lnTo>
                    <a:lnTo>
                      <a:pt x="47768" y="310868"/>
                    </a:lnTo>
                    <a:lnTo>
                      <a:pt x="47768" y="234253"/>
                    </a:lnTo>
                    <a:lnTo>
                      <a:pt x="47844" y="224271"/>
                    </a:lnTo>
                    <a:lnTo>
                      <a:pt x="48428" y="214577"/>
                    </a:lnTo>
                    <a:lnTo>
                      <a:pt x="48706" y="209699"/>
                    </a:lnTo>
                    <a:lnTo>
                      <a:pt x="49189" y="204964"/>
                    </a:lnTo>
                    <a:lnTo>
                      <a:pt x="50532" y="195597"/>
                    </a:lnTo>
                    <a:lnTo>
                      <a:pt x="52081" y="186230"/>
                    </a:lnTo>
                    <a:lnTo>
                      <a:pt x="54085" y="177170"/>
                    </a:lnTo>
                    <a:lnTo>
                      <a:pt x="56393" y="168255"/>
                    </a:lnTo>
                    <a:lnTo>
                      <a:pt x="59082" y="159503"/>
                    </a:lnTo>
                    <a:lnTo>
                      <a:pt x="60426" y="155076"/>
                    </a:lnTo>
                    <a:lnTo>
                      <a:pt x="61948" y="150833"/>
                    </a:lnTo>
                    <a:lnTo>
                      <a:pt x="65398" y="142388"/>
                    </a:lnTo>
                    <a:lnTo>
                      <a:pt x="69052" y="134086"/>
                    </a:lnTo>
                    <a:lnTo>
                      <a:pt x="73262" y="125951"/>
                    </a:lnTo>
                    <a:lnTo>
                      <a:pt x="77676" y="117978"/>
                    </a:lnTo>
                    <a:lnTo>
                      <a:pt x="82470" y="110147"/>
                    </a:lnTo>
                    <a:lnTo>
                      <a:pt x="87646" y="102483"/>
                    </a:lnTo>
                    <a:lnTo>
                      <a:pt x="93201" y="94981"/>
                    </a:lnTo>
                    <a:lnTo>
                      <a:pt x="95992" y="91168"/>
                    </a:lnTo>
                    <a:lnTo>
                      <a:pt x="98960" y="87602"/>
                    </a:lnTo>
                    <a:lnTo>
                      <a:pt x="104996" y="80879"/>
                    </a:lnTo>
                    <a:lnTo>
                      <a:pt x="108066" y="77620"/>
                    </a:lnTo>
                    <a:lnTo>
                      <a:pt x="111339" y="74607"/>
                    </a:lnTo>
                    <a:lnTo>
                      <a:pt x="114586" y="71573"/>
                    </a:lnTo>
                    <a:lnTo>
                      <a:pt x="118036" y="68786"/>
                    </a:lnTo>
                    <a:lnTo>
                      <a:pt x="124835" y="63436"/>
                    </a:lnTo>
                    <a:lnTo>
                      <a:pt x="132039" y="58558"/>
                    </a:lnTo>
                    <a:lnTo>
                      <a:pt x="135692" y="56242"/>
                    </a:lnTo>
                    <a:lnTo>
                      <a:pt x="139523" y="54152"/>
                    </a:lnTo>
                    <a:lnTo>
                      <a:pt x="147285" y="50195"/>
                    </a:lnTo>
                    <a:lnTo>
                      <a:pt x="155250" y="46710"/>
                    </a:lnTo>
                    <a:lnTo>
                      <a:pt x="159258" y="45091"/>
                    </a:lnTo>
                    <a:lnTo>
                      <a:pt x="163495" y="43678"/>
                    </a:lnTo>
                    <a:lnTo>
                      <a:pt x="172018" y="41136"/>
                    </a:lnTo>
                    <a:lnTo>
                      <a:pt x="176331" y="39968"/>
                    </a:lnTo>
                    <a:lnTo>
                      <a:pt x="180846" y="39046"/>
                    </a:lnTo>
                    <a:lnTo>
                      <a:pt x="185260" y="38102"/>
                    </a:lnTo>
                    <a:lnTo>
                      <a:pt x="189851" y="37405"/>
                    </a:lnTo>
                    <a:lnTo>
                      <a:pt x="194442" y="36708"/>
                    </a:lnTo>
                    <a:lnTo>
                      <a:pt x="199238" y="36258"/>
                    </a:lnTo>
                    <a:lnTo>
                      <a:pt x="208928" y="35561"/>
                    </a:lnTo>
                    <a:lnTo>
                      <a:pt x="213824" y="35315"/>
                    </a:lnTo>
                    <a:lnTo>
                      <a:pt x="218898" y="35315"/>
                    </a:lnTo>
                    <a:lnTo>
                      <a:pt x="223794" y="35254"/>
                    </a:lnTo>
                    <a:lnTo>
                      <a:pt x="228765" y="35397"/>
                    </a:lnTo>
                    <a:lnTo>
                      <a:pt x="233661" y="35622"/>
                    </a:lnTo>
                    <a:lnTo>
                      <a:pt x="238557" y="36093"/>
                    </a:lnTo>
                    <a:lnTo>
                      <a:pt x="243251" y="36566"/>
                    </a:lnTo>
                    <a:lnTo>
                      <a:pt x="247944" y="37181"/>
                    </a:lnTo>
                    <a:lnTo>
                      <a:pt x="252560" y="37878"/>
                    </a:lnTo>
                    <a:lnTo>
                      <a:pt x="257253" y="38800"/>
                    </a:lnTo>
                    <a:lnTo>
                      <a:pt x="261667" y="39661"/>
                    </a:lnTo>
                    <a:lnTo>
                      <a:pt x="266157" y="40746"/>
                    </a:lnTo>
                    <a:lnTo>
                      <a:pt x="270571" y="41915"/>
                    </a:lnTo>
                    <a:lnTo>
                      <a:pt x="274986" y="43310"/>
                    </a:lnTo>
                    <a:lnTo>
                      <a:pt x="279196" y="44703"/>
                    </a:lnTo>
                    <a:lnTo>
                      <a:pt x="283433" y="46322"/>
                    </a:lnTo>
                    <a:lnTo>
                      <a:pt x="287542" y="47941"/>
                    </a:lnTo>
                    <a:lnTo>
                      <a:pt x="291779" y="49807"/>
                    </a:lnTo>
                    <a:lnTo>
                      <a:pt x="297131" y="52368"/>
                    </a:lnTo>
                    <a:lnTo>
                      <a:pt x="302408" y="55156"/>
                    </a:lnTo>
                    <a:lnTo>
                      <a:pt x="307405" y="58025"/>
                    </a:lnTo>
                    <a:lnTo>
                      <a:pt x="312199" y="61120"/>
                    </a:lnTo>
                    <a:lnTo>
                      <a:pt x="316589" y="64215"/>
                    </a:lnTo>
                    <a:lnTo>
                      <a:pt x="320824" y="67556"/>
                    </a:lnTo>
                    <a:lnTo>
                      <a:pt x="324756" y="71041"/>
                    </a:lnTo>
                    <a:lnTo>
                      <a:pt x="328586" y="74668"/>
                    </a:lnTo>
                    <a:lnTo>
                      <a:pt x="331454" y="77845"/>
                    </a:lnTo>
                    <a:lnTo>
                      <a:pt x="334422" y="81186"/>
                    </a:lnTo>
                    <a:lnTo>
                      <a:pt x="337314" y="84671"/>
                    </a:lnTo>
                    <a:lnTo>
                      <a:pt x="340180" y="88298"/>
                    </a:lnTo>
                    <a:lnTo>
                      <a:pt x="345735" y="95986"/>
                    </a:lnTo>
                    <a:lnTo>
                      <a:pt x="348425" y="100001"/>
                    </a:lnTo>
                    <a:lnTo>
                      <a:pt x="351215" y="104264"/>
                    </a:lnTo>
                    <a:lnTo>
                      <a:pt x="353802" y="108527"/>
                    </a:lnTo>
                    <a:lnTo>
                      <a:pt x="356491" y="113017"/>
                    </a:lnTo>
                    <a:lnTo>
                      <a:pt x="361666" y="122383"/>
                    </a:lnTo>
                    <a:lnTo>
                      <a:pt x="364153" y="127201"/>
                    </a:lnTo>
                    <a:lnTo>
                      <a:pt x="366740" y="132222"/>
                    </a:lnTo>
                    <a:lnTo>
                      <a:pt x="371737" y="142696"/>
                    </a:lnTo>
                    <a:lnTo>
                      <a:pt x="373944" y="147962"/>
                    </a:lnTo>
                    <a:lnTo>
                      <a:pt x="376050" y="153313"/>
                    </a:lnTo>
                    <a:lnTo>
                      <a:pt x="378054" y="158642"/>
                    </a:lnTo>
                    <a:lnTo>
                      <a:pt x="379880" y="164155"/>
                    </a:lnTo>
                    <a:lnTo>
                      <a:pt x="381503" y="169649"/>
                    </a:lnTo>
                    <a:lnTo>
                      <a:pt x="383051" y="175223"/>
                    </a:lnTo>
                    <a:lnTo>
                      <a:pt x="384471" y="180881"/>
                    </a:lnTo>
                    <a:lnTo>
                      <a:pt x="385816" y="186620"/>
                    </a:lnTo>
                    <a:lnTo>
                      <a:pt x="386882" y="192338"/>
                    </a:lnTo>
                    <a:lnTo>
                      <a:pt x="387846" y="198158"/>
                    </a:lnTo>
                    <a:lnTo>
                      <a:pt x="388606" y="203960"/>
                    </a:lnTo>
                    <a:lnTo>
                      <a:pt x="389267" y="209924"/>
                    </a:lnTo>
                    <a:lnTo>
                      <a:pt x="389748" y="215888"/>
                    </a:lnTo>
                    <a:lnTo>
                      <a:pt x="390129" y="221935"/>
                    </a:lnTo>
                    <a:lnTo>
                      <a:pt x="390433" y="228063"/>
                    </a:lnTo>
                    <a:lnTo>
                      <a:pt x="390534" y="234253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300" name="Picture 299" descr="Decorative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70000"/>
            <a:ext cx="472440" cy="472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1" name="Picture 300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257300"/>
            <a:ext cx="516890" cy="516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2" name="Picture 301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305300"/>
            <a:ext cx="516890" cy="516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3" name="Picture 302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829300"/>
            <a:ext cx="516890" cy="516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4" name="Picture 303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5118100"/>
            <a:ext cx="516890" cy="516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5" name="Picture 304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3657600"/>
            <a:ext cx="516890" cy="516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6" name="Picture 305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70100"/>
            <a:ext cx="516890" cy="516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7" name="Picture 306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857500"/>
            <a:ext cx="516890" cy="516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8" name="Picture 307" descr="Decorative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4445000"/>
            <a:ext cx="472440" cy="472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9" name="Picture 308" descr="Decorative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2857500"/>
            <a:ext cx="472440" cy="472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0" name="Picture 309" descr="Decorative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118100"/>
            <a:ext cx="472440" cy="472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1" name="Picture 310" descr="Decorative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619500"/>
            <a:ext cx="472440" cy="472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2" name="Picture 311" descr="Decorative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32000"/>
            <a:ext cx="472440" cy="472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3" name="Picture 312" descr="Decorative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700" y="5842000"/>
            <a:ext cx="472440" cy="4724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99" name="Group 298" descr="Decorative"/>
          <p:cNvGrpSpPr/>
          <p:nvPr/>
        </p:nvGrpSpPr>
        <p:grpSpPr>
          <a:xfrm>
            <a:off x="6070600" y="609600"/>
            <a:ext cx="2434336" cy="491761"/>
            <a:chOff x="6070600" y="609600"/>
            <a:chExt cx="2434336" cy="491761"/>
          </a:xfrm>
        </p:grpSpPr>
        <p:grpSp>
          <p:nvGrpSpPr>
            <p:cNvPr id="262" name="Group 261"/>
            <p:cNvGrpSpPr/>
            <p:nvPr/>
          </p:nvGrpSpPr>
          <p:grpSpPr>
            <a:xfrm>
              <a:off x="7351522" y="609600"/>
              <a:ext cx="1153414" cy="491761"/>
              <a:chOff x="7351522" y="609600"/>
              <a:chExt cx="1153414" cy="491761"/>
            </a:xfrm>
          </p:grpSpPr>
          <p:cxnSp>
            <p:nvCxnSpPr>
              <p:cNvPr id="227" name="Straight Connector 226"/>
              <p:cNvCxnSpPr/>
              <p:nvPr/>
            </p:nvCxnSpPr>
            <p:spPr>
              <a:xfrm>
                <a:off x="7351522" y="609600"/>
                <a:ext cx="1153414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7351522" y="1100455"/>
                <a:ext cx="1153414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8486521" y="854964"/>
                <a:ext cx="18415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8449818" y="854964"/>
                <a:ext cx="18415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8413115" y="854964"/>
                <a:ext cx="18415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8376539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8339709" y="854964"/>
                <a:ext cx="18415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8303133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8266303" y="854964"/>
                <a:ext cx="18542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8229727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8193151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8156321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8119745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8082915" y="854964"/>
                <a:ext cx="18415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8046339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8009636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7972933" y="854964"/>
                <a:ext cx="18415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7936230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7899654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7862824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7826248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7789418" y="854964"/>
                <a:ext cx="18415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7752842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7716139" y="854964"/>
                <a:ext cx="18415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7679436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7642860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7606157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7569454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7532751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7496048" y="854964"/>
                <a:ext cx="18415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7459345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7422769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7385939" y="854964"/>
                <a:ext cx="1828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7351522" y="854964"/>
                <a:ext cx="16129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1" name="Freeform 260"/>
              <p:cNvSpPr/>
              <p:nvPr/>
            </p:nvSpPr>
            <p:spPr>
              <a:xfrm>
                <a:off x="7902425" y="609878"/>
                <a:ext cx="62668" cy="491483"/>
              </a:xfrm>
              <a:custGeom>
                <a:avLst/>
                <a:gdLst/>
                <a:ahLst/>
                <a:cxnLst/>
                <a:rect l="0" t="0" r="0" b="0"/>
                <a:pathLst>
                  <a:path w="62668" h="491483">
                    <a:moveTo>
                      <a:pt x="62667" y="0"/>
                    </a:moveTo>
                    <a:lnTo>
                      <a:pt x="62667" y="491482"/>
                    </a:lnTo>
                    <a:lnTo>
                      <a:pt x="0" y="4914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98" name="Group 297"/>
            <p:cNvGrpSpPr/>
            <p:nvPr/>
          </p:nvGrpSpPr>
          <p:grpSpPr>
            <a:xfrm>
              <a:off x="6070600" y="609600"/>
              <a:ext cx="1128903" cy="482384"/>
              <a:chOff x="6070600" y="609600"/>
              <a:chExt cx="1128903" cy="482384"/>
            </a:xfrm>
          </p:grpSpPr>
          <p:cxnSp>
            <p:nvCxnSpPr>
              <p:cNvPr id="263" name="Straight Connector 262"/>
              <p:cNvCxnSpPr/>
              <p:nvPr/>
            </p:nvCxnSpPr>
            <p:spPr>
              <a:xfrm>
                <a:off x="6070600" y="609600"/>
                <a:ext cx="1128903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>
                <a:off x="6070600" y="1088390"/>
                <a:ext cx="1128903" cy="0"/>
              </a:xfrm>
              <a:prstGeom prst="line">
                <a:avLst/>
              </a:prstGeom>
              <a:ln w="38100" cap="flat" cmpd="sng" algn="ctr">
                <a:solidFill>
                  <a:srgbClr val="0099FF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>
                <a:off x="7181596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7145782" y="848995"/>
                <a:ext cx="1778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>
                <a:off x="7109714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7073773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7037959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7002018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6966204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6930263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6894322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6858381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6822440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6786626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6750685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6714744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6678803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6642862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>
                <a:off x="6607048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6571107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6535293" y="848995"/>
                <a:ext cx="17780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>
                <a:off x="6499225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>
                <a:off x="6463411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>
                <a:off x="6427470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>
                <a:off x="6391529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>
                <a:off x="6355715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>
                <a:off x="6319774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>
                <a:off x="6283833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>
                <a:off x="6247892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>
                <a:off x="6211951" y="848995"/>
                <a:ext cx="18034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>
                <a:off x="6176137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>
                <a:off x="6140196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>
                <a:off x="6104255" y="848995"/>
                <a:ext cx="17907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>
                <a:off x="6070600" y="848995"/>
                <a:ext cx="15748" cy="0"/>
              </a:xfrm>
              <a:prstGeom prst="line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Freeform 296"/>
              <p:cNvSpPr/>
              <p:nvPr/>
            </p:nvSpPr>
            <p:spPr>
              <a:xfrm>
                <a:off x="6449328" y="609600"/>
                <a:ext cx="387845" cy="482384"/>
              </a:xfrm>
              <a:custGeom>
                <a:avLst/>
                <a:gdLst/>
                <a:ahLst/>
                <a:cxnLst/>
                <a:rect l="0" t="0" r="0" b="0"/>
                <a:pathLst>
                  <a:path w="387845" h="482384">
                    <a:moveTo>
                      <a:pt x="387844" y="203290"/>
                    </a:moveTo>
                    <a:lnTo>
                      <a:pt x="387844" y="279583"/>
                    </a:lnTo>
                    <a:lnTo>
                      <a:pt x="387776" y="282593"/>
                    </a:lnTo>
                    <a:lnTo>
                      <a:pt x="387776" y="285676"/>
                    </a:lnTo>
                    <a:lnTo>
                      <a:pt x="387597" y="291770"/>
                    </a:lnTo>
                    <a:lnTo>
                      <a:pt x="387261" y="297736"/>
                    </a:lnTo>
                    <a:lnTo>
                      <a:pt x="387081" y="299169"/>
                    </a:lnTo>
                    <a:lnTo>
                      <a:pt x="387014" y="300692"/>
                    </a:lnTo>
                    <a:lnTo>
                      <a:pt x="386835" y="303701"/>
                    </a:lnTo>
                    <a:lnTo>
                      <a:pt x="386498" y="306586"/>
                    </a:lnTo>
                    <a:lnTo>
                      <a:pt x="386319" y="308018"/>
                    </a:lnTo>
                    <a:lnTo>
                      <a:pt x="386252" y="309523"/>
                    </a:lnTo>
                    <a:lnTo>
                      <a:pt x="385556" y="315290"/>
                    </a:lnTo>
                    <a:lnTo>
                      <a:pt x="384725" y="320966"/>
                    </a:lnTo>
                    <a:lnTo>
                      <a:pt x="383783" y="326588"/>
                    </a:lnTo>
                    <a:lnTo>
                      <a:pt x="382683" y="332083"/>
                    </a:lnTo>
                    <a:lnTo>
                      <a:pt x="381493" y="337487"/>
                    </a:lnTo>
                    <a:lnTo>
                      <a:pt x="380145" y="342837"/>
                    </a:lnTo>
                    <a:lnTo>
                      <a:pt x="378686" y="348186"/>
                    </a:lnTo>
                    <a:lnTo>
                      <a:pt x="377857" y="350726"/>
                    </a:lnTo>
                    <a:lnTo>
                      <a:pt x="377071" y="353319"/>
                    </a:lnTo>
                    <a:lnTo>
                      <a:pt x="375388" y="358469"/>
                    </a:lnTo>
                    <a:lnTo>
                      <a:pt x="373525" y="363529"/>
                    </a:lnTo>
                    <a:lnTo>
                      <a:pt x="372492" y="366013"/>
                    </a:lnTo>
                    <a:lnTo>
                      <a:pt x="371998" y="367246"/>
                    </a:lnTo>
                    <a:lnTo>
                      <a:pt x="371573" y="368534"/>
                    </a:lnTo>
                    <a:lnTo>
                      <a:pt x="369440" y="373339"/>
                    </a:lnTo>
                    <a:lnTo>
                      <a:pt x="367240" y="378126"/>
                    </a:lnTo>
                    <a:lnTo>
                      <a:pt x="364861" y="382861"/>
                    </a:lnTo>
                    <a:lnTo>
                      <a:pt x="362415" y="387520"/>
                    </a:lnTo>
                    <a:lnTo>
                      <a:pt x="359766" y="392054"/>
                    </a:lnTo>
                    <a:lnTo>
                      <a:pt x="357073" y="396497"/>
                    </a:lnTo>
                    <a:lnTo>
                      <a:pt x="354176" y="400886"/>
                    </a:lnTo>
                    <a:lnTo>
                      <a:pt x="351305" y="405274"/>
                    </a:lnTo>
                    <a:lnTo>
                      <a:pt x="349690" y="407341"/>
                    </a:lnTo>
                    <a:lnTo>
                      <a:pt x="348162" y="409462"/>
                    </a:lnTo>
                    <a:lnTo>
                      <a:pt x="344931" y="413635"/>
                    </a:lnTo>
                    <a:lnTo>
                      <a:pt x="341541" y="417678"/>
                    </a:lnTo>
                    <a:lnTo>
                      <a:pt x="340599" y="418640"/>
                    </a:lnTo>
                    <a:lnTo>
                      <a:pt x="339747" y="419673"/>
                    </a:lnTo>
                    <a:lnTo>
                      <a:pt x="338062" y="421721"/>
                    </a:lnTo>
                    <a:lnTo>
                      <a:pt x="336200" y="423645"/>
                    </a:lnTo>
                    <a:lnTo>
                      <a:pt x="335256" y="424605"/>
                    </a:lnTo>
                    <a:lnTo>
                      <a:pt x="334404" y="425639"/>
                    </a:lnTo>
                    <a:lnTo>
                      <a:pt x="330678" y="429466"/>
                    </a:lnTo>
                    <a:lnTo>
                      <a:pt x="329668" y="430353"/>
                    </a:lnTo>
                    <a:lnTo>
                      <a:pt x="328726" y="431316"/>
                    </a:lnTo>
                    <a:lnTo>
                      <a:pt x="326862" y="433238"/>
                    </a:lnTo>
                    <a:lnTo>
                      <a:pt x="322957" y="436937"/>
                    </a:lnTo>
                    <a:lnTo>
                      <a:pt x="319658" y="439677"/>
                    </a:lnTo>
                    <a:lnTo>
                      <a:pt x="316426" y="442360"/>
                    </a:lnTo>
                    <a:lnTo>
                      <a:pt x="313126" y="444971"/>
                    </a:lnTo>
                    <a:lnTo>
                      <a:pt x="311419" y="446204"/>
                    </a:lnTo>
                    <a:lnTo>
                      <a:pt x="310567" y="446820"/>
                    </a:lnTo>
                    <a:lnTo>
                      <a:pt x="309804" y="447492"/>
                    </a:lnTo>
                    <a:lnTo>
                      <a:pt x="308884" y="448055"/>
                    </a:lnTo>
                    <a:lnTo>
                      <a:pt x="308032" y="448671"/>
                    </a:lnTo>
                    <a:lnTo>
                      <a:pt x="306326" y="449904"/>
                    </a:lnTo>
                    <a:lnTo>
                      <a:pt x="305405" y="450447"/>
                    </a:lnTo>
                    <a:lnTo>
                      <a:pt x="304552" y="451065"/>
                    </a:lnTo>
                    <a:lnTo>
                      <a:pt x="302847" y="452298"/>
                    </a:lnTo>
                    <a:lnTo>
                      <a:pt x="299301" y="454565"/>
                    </a:lnTo>
                    <a:lnTo>
                      <a:pt x="295821" y="456759"/>
                    </a:lnTo>
                    <a:lnTo>
                      <a:pt x="292073" y="458808"/>
                    </a:lnTo>
                    <a:lnTo>
                      <a:pt x="290209" y="459769"/>
                    </a:lnTo>
                    <a:lnTo>
                      <a:pt x="289289" y="460240"/>
                    </a:lnTo>
                    <a:lnTo>
                      <a:pt x="288437" y="460803"/>
                    </a:lnTo>
                    <a:lnTo>
                      <a:pt x="284711" y="462707"/>
                    </a:lnTo>
                    <a:lnTo>
                      <a:pt x="280964" y="464557"/>
                    </a:lnTo>
                    <a:lnTo>
                      <a:pt x="277058" y="466279"/>
                    </a:lnTo>
                    <a:lnTo>
                      <a:pt x="273242" y="467930"/>
                    </a:lnTo>
                    <a:lnTo>
                      <a:pt x="269336" y="469508"/>
                    </a:lnTo>
                    <a:lnTo>
                      <a:pt x="265453" y="471013"/>
                    </a:lnTo>
                    <a:lnTo>
                      <a:pt x="264331" y="471284"/>
                    </a:lnTo>
                    <a:lnTo>
                      <a:pt x="263322" y="471630"/>
                    </a:lnTo>
                    <a:lnTo>
                      <a:pt x="261279" y="472318"/>
                    </a:lnTo>
                    <a:lnTo>
                      <a:pt x="257217" y="473606"/>
                    </a:lnTo>
                    <a:lnTo>
                      <a:pt x="255106" y="474168"/>
                    </a:lnTo>
                    <a:lnTo>
                      <a:pt x="253064" y="474784"/>
                    </a:lnTo>
                    <a:lnTo>
                      <a:pt x="250932" y="475328"/>
                    </a:lnTo>
                    <a:lnTo>
                      <a:pt x="248911" y="475944"/>
                    </a:lnTo>
                    <a:lnTo>
                      <a:pt x="244579" y="476907"/>
                    </a:lnTo>
                    <a:lnTo>
                      <a:pt x="240339" y="477868"/>
                    </a:lnTo>
                    <a:lnTo>
                      <a:pt x="236007" y="478685"/>
                    </a:lnTo>
                    <a:lnTo>
                      <a:pt x="231674" y="479500"/>
                    </a:lnTo>
                    <a:lnTo>
                      <a:pt x="229384" y="479790"/>
                    </a:lnTo>
                    <a:lnTo>
                      <a:pt x="227185" y="480117"/>
                    </a:lnTo>
                    <a:lnTo>
                      <a:pt x="224896" y="480407"/>
                    </a:lnTo>
                    <a:lnTo>
                      <a:pt x="222697" y="480732"/>
                    </a:lnTo>
                    <a:lnTo>
                      <a:pt x="218118" y="481222"/>
                    </a:lnTo>
                    <a:lnTo>
                      <a:pt x="213605" y="481640"/>
                    </a:lnTo>
                    <a:lnTo>
                      <a:pt x="208870" y="481913"/>
                    </a:lnTo>
                    <a:lnTo>
                      <a:pt x="204202" y="482183"/>
                    </a:lnTo>
                    <a:lnTo>
                      <a:pt x="199444" y="482310"/>
                    </a:lnTo>
                    <a:lnTo>
                      <a:pt x="194709" y="482383"/>
                    </a:lnTo>
                    <a:lnTo>
                      <a:pt x="189950" y="482310"/>
                    </a:lnTo>
                    <a:lnTo>
                      <a:pt x="185282" y="482183"/>
                    </a:lnTo>
                    <a:lnTo>
                      <a:pt x="180703" y="481966"/>
                    </a:lnTo>
                    <a:lnTo>
                      <a:pt x="176214" y="481693"/>
                    </a:lnTo>
                    <a:lnTo>
                      <a:pt x="171613" y="481294"/>
                    </a:lnTo>
                    <a:lnTo>
                      <a:pt x="167213" y="480806"/>
                    </a:lnTo>
                    <a:lnTo>
                      <a:pt x="158482" y="479716"/>
                    </a:lnTo>
                    <a:lnTo>
                      <a:pt x="154060" y="478955"/>
                    </a:lnTo>
                    <a:lnTo>
                      <a:pt x="149729" y="478140"/>
                    </a:lnTo>
                    <a:lnTo>
                      <a:pt x="141244" y="476363"/>
                    </a:lnTo>
                    <a:lnTo>
                      <a:pt x="132849" y="474168"/>
                    </a:lnTo>
                    <a:lnTo>
                      <a:pt x="128788" y="472989"/>
                    </a:lnTo>
                    <a:lnTo>
                      <a:pt x="124792" y="471756"/>
                    </a:lnTo>
                    <a:lnTo>
                      <a:pt x="120549" y="470251"/>
                    </a:lnTo>
                    <a:lnTo>
                      <a:pt x="116488" y="468818"/>
                    </a:lnTo>
                    <a:lnTo>
                      <a:pt x="112492" y="467241"/>
                    </a:lnTo>
                    <a:lnTo>
                      <a:pt x="108678" y="465663"/>
                    </a:lnTo>
                    <a:lnTo>
                      <a:pt x="101135" y="462236"/>
                    </a:lnTo>
                    <a:lnTo>
                      <a:pt x="97478" y="460385"/>
                    </a:lnTo>
                    <a:lnTo>
                      <a:pt x="93997" y="458608"/>
                    </a:lnTo>
                    <a:lnTo>
                      <a:pt x="90429" y="456613"/>
                    </a:lnTo>
                    <a:lnTo>
                      <a:pt x="87040" y="454618"/>
                    </a:lnTo>
                    <a:lnTo>
                      <a:pt x="80511" y="450447"/>
                    </a:lnTo>
                    <a:lnTo>
                      <a:pt x="77300" y="448182"/>
                    </a:lnTo>
                    <a:lnTo>
                      <a:pt x="74248" y="445987"/>
                    </a:lnTo>
                    <a:lnTo>
                      <a:pt x="68390" y="441326"/>
                    </a:lnTo>
                    <a:lnTo>
                      <a:pt x="66526" y="439677"/>
                    </a:lnTo>
                    <a:lnTo>
                      <a:pt x="64640" y="437971"/>
                    </a:lnTo>
                    <a:lnTo>
                      <a:pt x="62778" y="436122"/>
                    </a:lnTo>
                    <a:lnTo>
                      <a:pt x="60916" y="434273"/>
                    </a:lnTo>
                    <a:lnTo>
                      <a:pt x="58872" y="432223"/>
                    </a:lnTo>
                    <a:lnTo>
                      <a:pt x="57009" y="430082"/>
                    </a:lnTo>
                    <a:lnTo>
                      <a:pt x="54990" y="427834"/>
                    </a:lnTo>
                    <a:lnTo>
                      <a:pt x="53105" y="425494"/>
                    </a:lnTo>
                    <a:lnTo>
                      <a:pt x="51085" y="422956"/>
                    </a:lnTo>
                    <a:lnTo>
                      <a:pt x="49041" y="420362"/>
                    </a:lnTo>
                    <a:lnTo>
                      <a:pt x="47000" y="417678"/>
                    </a:lnTo>
                    <a:lnTo>
                      <a:pt x="44979" y="414867"/>
                    </a:lnTo>
                    <a:lnTo>
                      <a:pt x="43878" y="413362"/>
                    </a:lnTo>
                    <a:lnTo>
                      <a:pt x="42847" y="411930"/>
                    </a:lnTo>
                    <a:lnTo>
                      <a:pt x="40805" y="408847"/>
                    </a:lnTo>
                    <a:lnTo>
                      <a:pt x="38694" y="405690"/>
                    </a:lnTo>
                    <a:lnTo>
                      <a:pt x="36652" y="402464"/>
                    </a:lnTo>
                    <a:lnTo>
                      <a:pt x="32320" y="395826"/>
                    </a:lnTo>
                    <a:lnTo>
                      <a:pt x="28438" y="389316"/>
                    </a:lnTo>
                    <a:lnTo>
                      <a:pt x="24779" y="382933"/>
                    </a:lnTo>
                    <a:lnTo>
                      <a:pt x="23096" y="379777"/>
                    </a:lnTo>
                    <a:lnTo>
                      <a:pt x="21547" y="376766"/>
                    </a:lnTo>
                    <a:lnTo>
                      <a:pt x="18494" y="370674"/>
                    </a:lnTo>
                    <a:lnTo>
                      <a:pt x="15868" y="364706"/>
                    </a:lnTo>
                    <a:lnTo>
                      <a:pt x="13489" y="358868"/>
                    </a:lnTo>
                    <a:lnTo>
                      <a:pt x="11559" y="353319"/>
                    </a:lnTo>
                    <a:lnTo>
                      <a:pt x="10100" y="349273"/>
                    </a:lnTo>
                    <a:lnTo>
                      <a:pt x="8843" y="345176"/>
                    </a:lnTo>
                    <a:lnTo>
                      <a:pt x="7563" y="340986"/>
                    </a:lnTo>
                    <a:lnTo>
                      <a:pt x="6464" y="336744"/>
                    </a:lnTo>
                    <a:lnTo>
                      <a:pt x="5364" y="332355"/>
                    </a:lnTo>
                    <a:lnTo>
                      <a:pt x="4422" y="327965"/>
                    </a:lnTo>
                    <a:lnTo>
                      <a:pt x="3569" y="323505"/>
                    </a:lnTo>
                    <a:lnTo>
                      <a:pt x="2896" y="318988"/>
                    </a:lnTo>
                    <a:lnTo>
                      <a:pt x="2132" y="314255"/>
                    </a:lnTo>
                    <a:lnTo>
                      <a:pt x="1548" y="309523"/>
                    </a:lnTo>
                    <a:lnTo>
                      <a:pt x="1033" y="304737"/>
                    </a:lnTo>
                    <a:lnTo>
                      <a:pt x="696" y="299857"/>
                    </a:lnTo>
                    <a:lnTo>
                      <a:pt x="359" y="294852"/>
                    </a:lnTo>
                    <a:lnTo>
                      <a:pt x="180" y="289846"/>
                    </a:lnTo>
                    <a:lnTo>
                      <a:pt x="0" y="284715"/>
                    </a:lnTo>
                    <a:lnTo>
                      <a:pt x="0" y="279583"/>
                    </a:lnTo>
                    <a:lnTo>
                      <a:pt x="0" y="203290"/>
                    </a:lnTo>
                    <a:lnTo>
                      <a:pt x="0" y="196980"/>
                    </a:lnTo>
                    <a:lnTo>
                      <a:pt x="180" y="190886"/>
                    </a:lnTo>
                    <a:lnTo>
                      <a:pt x="427" y="184775"/>
                    </a:lnTo>
                    <a:lnTo>
                      <a:pt x="942" y="178881"/>
                    </a:lnTo>
                    <a:lnTo>
                      <a:pt x="1458" y="172985"/>
                    </a:lnTo>
                    <a:lnTo>
                      <a:pt x="2222" y="167237"/>
                    </a:lnTo>
                    <a:lnTo>
                      <a:pt x="2986" y="161472"/>
                    </a:lnTo>
                    <a:lnTo>
                      <a:pt x="3996" y="155923"/>
                    </a:lnTo>
                    <a:lnTo>
                      <a:pt x="5005" y="150301"/>
                    </a:lnTo>
                    <a:lnTo>
                      <a:pt x="6284" y="144897"/>
                    </a:lnTo>
                    <a:lnTo>
                      <a:pt x="7563" y="139474"/>
                    </a:lnTo>
                    <a:lnTo>
                      <a:pt x="9091" y="134196"/>
                    </a:lnTo>
                    <a:lnTo>
                      <a:pt x="10616" y="128919"/>
                    </a:lnTo>
                    <a:lnTo>
                      <a:pt x="12389" y="123842"/>
                    </a:lnTo>
                    <a:lnTo>
                      <a:pt x="14184" y="118783"/>
                    </a:lnTo>
                    <a:lnTo>
                      <a:pt x="16205" y="113850"/>
                    </a:lnTo>
                    <a:lnTo>
                      <a:pt x="18158" y="108899"/>
                    </a:lnTo>
                    <a:lnTo>
                      <a:pt x="20380" y="104111"/>
                    </a:lnTo>
                    <a:lnTo>
                      <a:pt x="22668" y="99305"/>
                    </a:lnTo>
                    <a:lnTo>
                      <a:pt x="25205" y="94718"/>
                    </a:lnTo>
                    <a:lnTo>
                      <a:pt x="27742" y="90129"/>
                    </a:lnTo>
                    <a:lnTo>
                      <a:pt x="30547" y="85669"/>
                    </a:lnTo>
                    <a:lnTo>
                      <a:pt x="33353" y="81280"/>
                    </a:lnTo>
                    <a:lnTo>
                      <a:pt x="36406" y="77036"/>
                    </a:lnTo>
                    <a:lnTo>
                      <a:pt x="39458" y="72720"/>
                    </a:lnTo>
                    <a:lnTo>
                      <a:pt x="42691" y="68603"/>
                    </a:lnTo>
                    <a:lnTo>
                      <a:pt x="45989" y="64487"/>
                    </a:lnTo>
                    <a:lnTo>
                      <a:pt x="49558" y="60588"/>
                    </a:lnTo>
                    <a:lnTo>
                      <a:pt x="53105" y="56617"/>
                    </a:lnTo>
                    <a:lnTo>
                      <a:pt x="56942" y="52845"/>
                    </a:lnTo>
                    <a:lnTo>
                      <a:pt x="60758" y="49073"/>
                    </a:lnTo>
                    <a:lnTo>
                      <a:pt x="64819" y="45500"/>
                    </a:lnTo>
                    <a:lnTo>
                      <a:pt x="71193" y="39952"/>
                    </a:lnTo>
                    <a:lnTo>
                      <a:pt x="77884" y="34817"/>
                    </a:lnTo>
                    <a:lnTo>
                      <a:pt x="84751" y="29942"/>
                    </a:lnTo>
                    <a:lnTo>
                      <a:pt x="88230" y="27692"/>
                    </a:lnTo>
                    <a:lnTo>
                      <a:pt x="91890" y="25570"/>
                    </a:lnTo>
                    <a:lnTo>
                      <a:pt x="99093" y="21453"/>
                    </a:lnTo>
                    <a:lnTo>
                      <a:pt x="106635" y="17755"/>
                    </a:lnTo>
                    <a:lnTo>
                      <a:pt x="114356" y="14327"/>
                    </a:lnTo>
                    <a:lnTo>
                      <a:pt x="118261" y="12750"/>
                    </a:lnTo>
                    <a:lnTo>
                      <a:pt x="122347" y="11370"/>
                    </a:lnTo>
                    <a:lnTo>
                      <a:pt x="130404" y="8632"/>
                    </a:lnTo>
                    <a:lnTo>
                      <a:pt x="134465" y="7398"/>
                    </a:lnTo>
                    <a:lnTo>
                      <a:pt x="138708" y="6367"/>
                    </a:lnTo>
                    <a:lnTo>
                      <a:pt x="147283" y="4389"/>
                    </a:lnTo>
                    <a:lnTo>
                      <a:pt x="156013" y="2810"/>
                    </a:lnTo>
                    <a:lnTo>
                      <a:pt x="164925" y="1505"/>
                    </a:lnTo>
                    <a:lnTo>
                      <a:pt x="169411" y="1034"/>
                    </a:lnTo>
                    <a:lnTo>
                      <a:pt x="174082" y="688"/>
                    </a:lnTo>
                    <a:lnTo>
                      <a:pt x="183509" y="127"/>
                    </a:lnTo>
                    <a:lnTo>
                      <a:pt x="188243" y="0"/>
                    </a:lnTo>
                    <a:lnTo>
                      <a:pt x="193160" y="0"/>
                    </a:lnTo>
                    <a:lnTo>
                      <a:pt x="197761" y="0"/>
                    </a:lnTo>
                    <a:lnTo>
                      <a:pt x="202406" y="127"/>
                    </a:lnTo>
                    <a:lnTo>
                      <a:pt x="207008" y="344"/>
                    </a:lnTo>
                    <a:lnTo>
                      <a:pt x="211655" y="688"/>
                    </a:lnTo>
                    <a:lnTo>
                      <a:pt x="216164" y="1034"/>
                    </a:lnTo>
                    <a:lnTo>
                      <a:pt x="220744" y="1505"/>
                    </a:lnTo>
                    <a:lnTo>
                      <a:pt x="225143" y="2050"/>
                    </a:lnTo>
                    <a:lnTo>
                      <a:pt x="229654" y="2738"/>
                    </a:lnTo>
                    <a:lnTo>
                      <a:pt x="233963" y="3429"/>
                    </a:lnTo>
                    <a:lnTo>
                      <a:pt x="238385" y="4243"/>
                    </a:lnTo>
                    <a:lnTo>
                      <a:pt x="242627" y="5132"/>
                    </a:lnTo>
                    <a:lnTo>
                      <a:pt x="246959" y="6166"/>
                    </a:lnTo>
                    <a:lnTo>
                      <a:pt x="251112" y="7200"/>
                    </a:lnTo>
                    <a:lnTo>
                      <a:pt x="255353" y="8360"/>
                    </a:lnTo>
                    <a:lnTo>
                      <a:pt x="263657" y="11027"/>
                    </a:lnTo>
                    <a:lnTo>
                      <a:pt x="267653" y="12332"/>
                    </a:lnTo>
                    <a:lnTo>
                      <a:pt x="271648" y="13783"/>
                    </a:lnTo>
                    <a:lnTo>
                      <a:pt x="275465" y="15216"/>
                    </a:lnTo>
                    <a:lnTo>
                      <a:pt x="279345" y="16792"/>
                    </a:lnTo>
                    <a:lnTo>
                      <a:pt x="283005" y="18371"/>
                    </a:lnTo>
                    <a:lnTo>
                      <a:pt x="286731" y="20076"/>
                    </a:lnTo>
                    <a:lnTo>
                      <a:pt x="290300" y="21853"/>
                    </a:lnTo>
                    <a:lnTo>
                      <a:pt x="293869" y="23774"/>
                    </a:lnTo>
                    <a:lnTo>
                      <a:pt x="297257" y="25624"/>
                    </a:lnTo>
                    <a:lnTo>
                      <a:pt x="300646" y="27619"/>
                    </a:lnTo>
                    <a:lnTo>
                      <a:pt x="307179" y="31807"/>
                    </a:lnTo>
                    <a:lnTo>
                      <a:pt x="310319" y="33931"/>
                    </a:lnTo>
                    <a:lnTo>
                      <a:pt x="313462" y="36179"/>
                    </a:lnTo>
                    <a:lnTo>
                      <a:pt x="316426" y="38518"/>
                    </a:lnTo>
                    <a:lnTo>
                      <a:pt x="319479" y="40984"/>
                    </a:lnTo>
                    <a:lnTo>
                      <a:pt x="321340" y="42562"/>
                    </a:lnTo>
                    <a:lnTo>
                      <a:pt x="323205" y="44267"/>
                    </a:lnTo>
                    <a:lnTo>
                      <a:pt x="327041" y="48039"/>
                    </a:lnTo>
                    <a:lnTo>
                      <a:pt x="328905" y="50033"/>
                    </a:lnTo>
                    <a:lnTo>
                      <a:pt x="330925" y="52300"/>
                    </a:lnTo>
                    <a:lnTo>
                      <a:pt x="334919" y="57014"/>
                    </a:lnTo>
                    <a:lnTo>
                      <a:pt x="338915" y="62165"/>
                    </a:lnTo>
                    <a:lnTo>
                      <a:pt x="340935" y="64832"/>
                    </a:lnTo>
                    <a:lnTo>
                      <a:pt x="343067" y="67788"/>
                    </a:lnTo>
                    <a:lnTo>
                      <a:pt x="345110" y="70725"/>
                    </a:lnTo>
                    <a:lnTo>
                      <a:pt x="347309" y="73807"/>
                    </a:lnTo>
                    <a:lnTo>
                      <a:pt x="349419" y="77036"/>
                    </a:lnTo>
                    <a:lnTo>
                      <a:pt x="351640" y="80392"/>
                    </a:lnTo>
                    <a:lnTo>
                      <a:pt x="353662" y="83621"/>
                    </a:lnTo>
                    <a:lnTo>
                      <a:pt x="355704" y="86902"/>
                    </a:lnTo>
                    <a:lnTo>
                      <a:pt x="357567" y="90129"/>
                    </a:lnTo>
                    <a:lnTo>
                      <a:pt x="359519" y="93411"/>
                    </a:lnTo>
                    <a:lnTo>
                      <a:pt x="360371" y="94917"/>
                    </a:lnTo>
                    <a:lnTo>
                      <a:pt x="360529" y="95261"/>
                    </a:lnTo>
                    <a:lnTo>
                      <a:pt x="360800" y="95679"/>
                    </a:lnTo>
                    <a:lnTo>
                      <a:pt x="361292" y="96495"/>
                    </a:lnTo>
                    <a:lnTo>
                      <a:pt x="363088" y="99651"/>
                    </a:lnTo>
                    <a:lnTo>
                      <a:pt x="363851" y="101156"/>
                    </a:lnTo>
                    <a:lnTo>
                      <a:pt x="364705" y="102732"/>
                    </a:lnTo>
                    <a:lnTo>
                      <a:pt x="366387" y="105889"/>
                    </a:lnTo>
                    <a:lnTo>
                      <a:pt x="367083" y="107339"/>
                    </a:lnTo>
                    <a:lnTo>
                      <a:pt x="367847" y="108844"/>
                    </a:lnTo>
                    <a:lnTo>
                      <a:pt x="369372" y="111855"/>
                    </a:lnTo>
                    <a:lnTo>
                      <a:pt x="370719" y="114811"/>
                    </a:lnTo>
                    <a:lnTo>
                      <a:pt x="371392" y="116243"/>
                    </a:lnTo>
                    <a:lnTo>
                      <a:pt x="372156" y="117748"/>
                    </a:lnTo>
                    <a:lnTo>
                      <a:pt x="373345" y="120560"/>
                    </a:lnTo>
                    <a:lnTo>
                      <a:pt x="374624" y="123443"/>
                    </a:lnTo>
                    <a:lnTo>
                      <a:pt x="375141" y="124803"/>
                    </a:lnTo>
                    <a:lnTo>
                      <a:pt x="375388" y="125493"/>
                    </a:lnTo>
                    <a:lnTo>
                      <a:pt x="375724" y="126255"/>
                    </a:lnTo>
                    <a:lnTo>
                      <a:pt x="376824" y="129118"/>
                    </a:lnTo>
                    <a:lnTo>
                      <a:pt x="378103" y="133036"/>
                    </a:lnTo>
                    <a:lnTo>
                      <a:pt x="379383" y="137152"/>
                    </a:lnTo>
                    <a:lnTo>
                      <a:pt x="380483" y="141252"/>
                    </a:lnTo>
                    <a:lnTo>
                      <a:pt x="381581" y="145585"/>
                    </a:lnTo>
                    <a:lnTo>
                      <a:pt x="382502" y="149828"/>
                    </a:lnTo>
                    <a:lnTo>
                      <a:pt x="383446" y="154291"/>
                    </a:lnTo>
                    <a:lnTo>
                      <a:pt x="384298" y="158732"/>
                    </a:lnTo>
                    <a:lnTo>
                      <a:pt x="385062" y="163393"/>
                    </a:lnTo>
                    <a:lnTo>
                      <a:pt x="385645" y="167982"/>
                    </a:lnTo>
                    <a:lnTo>
                      <a:pt x="386252" y="172787"/>
                    </a:lnTo>
                    <a:lnTo>
                      <a:pt x="386677" y="177593"/>
                    </a:lnTo>
                    <a:lnTo>
                      <a:pt x="387081" y="182580"/>
                    </a:lnTo>
                    <a:lnTo>
                      <a:pt x="387352" y="187584"/>
                    </a:lnTo>
                    <a:lnTo>
                      <a:pt x="387597" y="192735"/>
                    </a:lnTo>
                    <a:lnTo>
                      <a:pt x="387776" y="197941"/>
                    </a:lnTo>
                    <a:lnTo>
                      <a:pt x="345536" y="275049"/>
                    </a:lnTo>
                    <a:lnTo>
                      <a:pt x="345445" y="276083"/>
                    </a:lnTo>
                    <a:lnTo>
                      <a:pt x="345445" y="277170"/>
                    </a:lnTo>
                    <a:lnTo>
                      <a:pt x="345445" y="279364"/>
                    </a:lnTo>
                    <a:lnTo>
                      <a:pt x="345356" y="283754"/>
                    </a:lnTo>
                    <a:lnTo>
                      <a:pt x="345110" y="287997"/>
                    </a:lnTo>
                    <a:lnTo>
                      <a:pt x="344931" y="290138"/>
                    </a:lnTo>
                    <a:lnTo>
                      <a:pt x="344840" y="292332"/>
                    </a:lnTo>
                    <a:lnTo>
                      <a:pt x="344593" y="294380"/>
                    </a:lnTo>
                    <a:lnTo>
                      <a:pt x="344415" y="296502"/>
                    </a:lnTo>
                    <a:lnTo>
                      <a:pt x="343987" y="300746"/>
                    </a:lnTo>
                    <a:lnTo>
                      <a:pt x="343495" y="304935"/>
                    </a:lnTo>
                    <a:lnTo>
                      <a:pt x="342978" y="309178"/>
                    </a:lnTo>
                    <a:lnTo>
                      <a:pt x="342731" y="310140"/>
                    </a:lnTo>
                    <a:lnTo>
                      <a:pt x="342550" y="311173"/>
                    </a:lnTo>
                    <a:lnTo>
                      <a:pt x="342214" y="313224"/>
                    </a:lnTo>
                    <a:lnTo>
                      <a:pt x="341451" y="317339"/>
                    </a:lnTo>
                    <a:lnTo>
                      <a:pt x="339747" y="325427"/>
                    </a:lnTo>
                    <a:lnTo>
                      <a:pt x="338736" y="329326"/>
                    </a:lnTo>
                    <a:lnTo>
                      <a:pt x="337724" y="333315"/>
                    </a:lnTo>
                    <a:lnTo>
                      <a:pt x="336536" y="337214"/>
                    </a:lnTo>
                    <a:lnTo>
                      <a:pt x="335436" y="341185"/>
                    </a:lnTo>
                    <a:lnTo>
                      <a:pt x="334066" y="344957"/>
                    </a:lnTo>
                    <a:lnTo>
                      <a:pt x="332719" y="348803"/>
                    </a:lnTo>
                    <a:lnTo>
                      <a:pt x="331195" y="352575"/>
                    </a:lnTo>
                    <a:lnTo>
                      <a:pt x="329758" y="356401"/>
                    </a:lnTo>
                    <a:lnTo>
                      <a:pt x="328051" y="360046"/>
                    </a:lnTo>
                    <a:lnTo>
                      <a:pt x="326436" y="363744"/>
                    </a:lnTo>
                    <a:lnTo>
                      <a:pt x="325516" y="365523"/>
                    </a:lnTo>
                    <a:lnTo>
                      <a:pt x="324662" y="367373"/>
                    </a:lnTo>
                    <a:lnTo>
                      <a:pt x="322867" y="371072"/>
                    </a:lnTo>
                    <a:lnTo>
                      <a:pt x="320846" y="374571"/>
                    </a:lnTo>
                    <a:lnTo>
                      <a:pt x="318896" y="378126"/>
                    </a:lnTo>
                    <a:lnTo>
                      <a:pt x="318288" y="378960"/>
                    </a:lnTo>
                    <a:lnTo>
                      <a:pt x="317795" y="379848"/>
                    </a:lnTo>
                    <a:lnTo>
                      <a:pt x="316762" y="381626"/>
                    </a:lnTo>
                    <a:lnTo>
                      <a:pt x="314651" y="385200"/>
                    </a:lnTo>
                    <a:lnTo>
                      <a:pt x="313462" y="386831"/>
                    </a:lnTo>
                    <a:lnTo>
                      <a:pt x="312857" y="387666"/>
                    </a:lnTo>
                    <a:lnTo>
                      <a:pt x="312363" y="388554"/>
                    </a:lnTo>
                    <a:lnTo>
                      <a:pt x="310074" y="391982"/>
                    </a:lnTo>
                    <a:lnTo>
                      <a:pt x="307694" y="395336"/>
                    </a:lnTo>
                    <a:lnTo>
                      <a:pt x="305316" y="398763"/>
                    </a:lnTo>
                    <a:lnTo>
                      <a:pt x="303968" y="400342"/>
                    </a:lnTo>
                    <a:lnTo>
                      <a:pt x="302689" y="401992"/>
                    </a:lnTo>
                    <a:lnTo>
                      <a:pt x="300063" y="405146"/>
                    </a:lnTo>
                    <a:lnTo>
                      <a:pt x="297348" y="408158"/>
                    </a:lnTo>
                    <a:lnTo>
                      <a:pt x="295979" y="409589"/>
                    </a:lnTo>
                    <a:lnTo>
                      <a:pt x="294722" y="411095"/>
                    </a:lnTo>
                    <a:lnTo>
                      <a:pt x="291826" y="413906"/>
                    </a:lnTo>
                    <a:lnTo>
                      <a:pt x="289021" y="416663"/>
                    </a:lnTo>
                    <a:lnTo>
                      <a:pt x="286148" y="419257"/>
                    </a:lnTo>
                    <a:lnTo>
                      <a:pt x="283253" y="421795"/>
                    </a:lnTo>
                    <a:lnTo>
                      <a:pt x="282422" y="422340"/>
                    </a:lnTo>
                    <a:lnTo>
                      <a:pt x="281660" y="422956"/>
                    </a:lnTo>
                    <a:lnTo>
                      <a:pt x="280110" y="424189"/>
                    </a:lnTo>
                    <a:lnTo>
                      <a:pt x="277058" y="426528"/>
                    </a:lnTo>
                    <a:lnTo>
                      <a:pt x="273938" y="428722"/>
                    </a:lnTo>
                    <a:lnTo>
                      <a:pt x="273086" y="429195"/>
                    </a:lnTo>
                    <a:lnTo>
                      <a:pt x="272322" y="429739"/>
                    </a:lnTo>
                    <a:lnTo>
                      <a:pt x="270796" y="430844"/>
                    </a:lnTo>
                    <a:lnTo>
                      <a:pt x="269090" y="431805"/>
                    </a:lnTo>
                    <a:lnTo>
                      <a:pt x="268236" y="432276"/>
                    </a:lnTo>
                    <a:lnTo>
                      <a:pt x="267474" y="432840"/>
                    </a:lnTo>
                    <a:lnTo>
                      <a:pt x="264175" y="434743"/>
                    </a:lnTo>
                    <a:lnTo>
                      <a:pt x="260786" y="436538"/>
                    </a:lnTo>
                    <a:lnTo>
                      <a:pt x="257463" y="438315"/>
                    </a:lnTo>
                    <a:lnTo>
                      <a:pt x="253917" y="439894"/>
                    </a:lnTo>
                    <a:lnTo>
                      <a:pt x="250349" y="441399"/>
                    </a:lnTo>
                    <a:lnTo>
                      <a:pt x="246690" y="442778"/>
                    </a:lnTo>
                    <a:lnTo>
                      <a:pt x="243143" y="444064"/>
                    </a:lnTo>
                    <a:lnTo>
                      <a:pt x="241191" y="444627"/>
                    </a:lnTo>
                    <a:lnTo>
                      <a:pt x="239327" y="445243"/>
                    </a:lnTo>
                    <a:lnTo>
                      <a:pt x="235580" y="446330"/>
                    </a:lnTo>
                    <a:lnTo>
                      <a:pt x="231765" y="447293"/>
                    </a:lnTo>
                    <a:lnTo>
                      <a:pt x="229812" y="447709"/>
                    </a:lnTo>
                    <a:lnTo>
                      <a:pt x="227948" y="448182"/>
                    </a:lnTo>
                    <a:lnTo>
                      <a:pt x="223887" y="448944"/>
                    </a:lnTo>
                    <a:lnTo>
                      <a:pt x="219890" y="449632"/>
                    </a:lnTo>
                    <a:lnTo>
                      <a:pt x="215829" y="450176"/>
                    </a:lnTo>
                    <a:lnTo>
                      <a:pt x="211744" y="450648"/>
                    </a:lnTo>
                    <a:lnTo>
                      <a:pt x="207501" y="450991"/>
                    </a:lnTo>
                    <a:lnTo>
                      <a:pt x="203258" y="451264"/>
                    </a:lnTo>
                    <a:lnTo>
                      <a:pt x="201059" y="451336"/>
                    </a:lnTo>
                    <a:lnTo>
                      <a:pt x="198927" y="451481"/>
                    </a:lnTo>
                    <a:lnTo>
                      <a:pt x="194709" y="451608"/>
                    </a:lnTo>
                    <a:lnTo>
                      <a:pt x="190106" y="451535"/>
                    </a:lnTo>
                    <a:lnTo>
                      <a:pt x="185707" y="451336"/>
                    </a:lnTo>
                    <a:lnTo>
                      <a:pt x="181286" y="451065"/>
                    </a:lnTo>
                    <a:lnTo>
                      <a:pt x="176977" y="450719"/>
                    </a:lnTo>
                    <a:lnTo>
                      <a:pt x="172645" y="450248"/>
                    </a:lnTo>
                    <a:lnTo>
                      <a:pt x="168494" y="449685"/>
                    </a:lnTo>
                    <a:lnTo>
                      <a:pt x="164318" y="449015"/>
                    </a:lnTo>
                    <a:lnTo>
                      <a:pt x="160345" y="448253"/>
                    </a:lnTo>
                    <a:lnTo>
                      <a:pt x="156260" y="447365"/>
                    </a:lnTo>
                    <a:lnTo>
                      <a:pt x="152287" y="446404"/>
                    </a:lnTo>
                    <a:lnTo>
                      <a:pt x="148383" y="445298"/>
                    </a:lnTo>
                    <a:lnTo>
                      <a:pt x="144566" y="444137"/>
                    </a:lnTo>
                    <a:lnTo>
                      <a:pt x="140750" y="442831"/>
                    </a:lnTo>
                    <a:lnTo>
                      <a:pt x="137092" y="441472"/>
                    </a:lnTo>
                    <a:lnTo>
                      <a:pt x="133457" y="439966"/>
                    </a:lnTo>
                    <a:lnTo>
                      <a:pt x="129888" y="438389"/>
                    </a:lnTo>
                    <a:lnTo>
                      <a:pt x="124883" y="435976"/>
                    </a:lnTo>
                    <a:lnTo>
                      <a:pt x="120214" y="433511"/>
                    </a:lnTo>
                    <a:lnTo>
                      <a:pt x="117923" y="432223"/>
                    </a:lnTo>
                    <a:lnTo>
                      <a:pt x="115814" y="430971"/>
                    </a:lnTo>
                    <a:lnTo>
                      <a:pt x="111639" y="428377"/>
                    </a:lnTo>
                    <a:lnTo>
                      <a:pt x="107668" y="425566"/>
                    </a:lnTo>
                    <a:lnTo>
                      <a:pt x="104008" y="422756"/>
                    </a:lnTo>
                    <a:lnTo>
                      <a:pt x="102236" y="421251"/>
                    </a:lnTo>
                    <a:lnTo>
                      <a:pt x="100621" y="419801"/>
                    </a:lnTo>
                    <a:lnTo>
                      <a:pt x="97566" y="416790"/>
                    </a:lnTo>
                    <a:lnTo>
                      <a:pt x="94851" y="413852"/>
                    </a:lnTo>
                    <a:lnTo>
                      <a:pt x="92136" y="410896"/>
                    </a:lnTo>
                    <a:lnTo>
                      <a:pt x="89509" y="407813"/>
                    </a:lnTo>
                    <a:lnTo>
                      <a:pt x="86973" y="404585"/>
                    </a:lnTo>
                    <a:lnTo>
                      <a:pt x="84414" y="401230"/>
                    </a:lnTo>
                    <a:lnTo>
                      <a:pt x="81969" y="397731"/>
                    </a:lnTo>
                    <a:lnTo>
                      <a:pt x="79499" y="394176"/>
                    </a:lnTo>
                    <a:lnTo>
                      <a:pt x="77119" y="390549"/>
                    </a:lnTo>
                    <a:lnTo>
                      <a:pt x="74740" y="386632"/>
                    </a:lnTo>
                    <a:lnTo>
                      <a:pt x="72362" y="382734"/>
                    </a:lnTo>
                    <a:lnTo>
                      <a:pt x="70073" y="378689"/>
                    </a:lnTo>
                    <a:lnTo>
                      <a:pt x="67873" y="374500"/>
                    </a:lnTo>
                    <a:lnTo>
                      <a:pt x="65673" y="370183"/>
                    </a:lnTo>
                    <a:lnTo>
                      <a:pt x="63473" y="365796"/>
                    </a:lnTo>
                    <a:lnTo>
                      <a:pt x="61341" y="361281"/>
                    </a:lnTo>
                    <a:lnTo>
                      <a:pt x="59300" y="356673"/>
                    </a:lnTo>
                    <a:lnTo>
                      <a:pt x="57190" y="351887"/>
                    </a:lnTo>
                    <a:lnTo>
                      <a:pt x="55236" y="347080"/>
                    </a:lnTo>
                    <a:lnTo>
                      <a:pt x="53374" y="342219"/>
                    </a:lnTo>
                    <a:lnTo>
                      <a:pt x="51758" y="337359"/>
                    </a:lnTo>
                    <a:lnTo>
                      <a:pt x="50141" y="332355"/>
                    </a:lnTo>
                    <a:lnTo>
                      <a:pt x="48795" y="327421"/>
                    </a:lnTo>
                    <a:lnTo>
                      <a:pt x="47516" y="322344"/>
                    </a:lnTo>
                    <a:lnTo>
                      <a:pt x="46505" y="317339"/>
                    </a:lnTo>
                    <a:lnTo>
                      <a:pt x="45406" y="312134"/>
                    </a:lnTo>
                    <a:lnTo>
                      <a:pt x="44553" y="306984"/>
                    </a:lnTo>
                    <a:lnTo>
                      <a:pt x="43791" y="301706"/>
                    </a:lnTo>
                    <a:lnTo>
                      <a:pt x="43274" y="296502"/>
                    </a:lnTo>
                    <a:lnTo>
                      <a:pt x="42757" y="291151"/>
                    </a:lnTo>
                    <a:lnTo>
                      <a:pt x="42511" y="285803"/>
                    </a:lnTo>
                    <a:lnTo>
                      <a:pt x="42263" y="280398"/>
                    </a:lnTo>
                    <a:lnTo>
                      <a:pt x="42263" y="275049"/>
                    </a:lnTo>
                    <a:lnTo>
                      <a:pt x="42263" y="207261"/>
                    </a:lnTo>
                    <a:lnTo>
                      <a:pt x="42330" y="198430"/>
                    </a:lnTo>
                    <a:lnTo>
                      <a:pt x="42847" y="189852"/>
                    </a:lnTo>
                    <a:lnTo>
                      <a:pt x="43094" y="185537"/>
                    </a:lnTo>
                    <a:lnTo>
                      <a:pt x="43520" y="181347"/>
                    </a:lnTo>
                    <a:lnTo>
                      <a:pt x="44709" y="173059"/>
                    </a:lnTo>
                    <a:lnTo>
                      <a:pt x="46079" y="164772"/>
                    </a:lnTo>
                    <a:lnTo>
                      <a:pt x="47852" y="156756"/>
                    </a:lnTo>
                    <a:lnTo>
                      <a:pt x="49894" y="148868"/>
                    </a:lnTo>
                    <a:lnTo>
                      <a:pt x="52274" y="141125"/>
                    </a:lnTo>
                    <a:lnTo>
                      <a:pt x="53463" y="137207"/>
                    </a:lnTo>
                    <a:lnTo>
                      <a:pt x="54809" y="133453"/>
                    </a:lnTo>
                    <a:lnTo>
                      <a:pt x="57862" y="125981"/>
                    </a:lnTo>
                    <a:lnTo>
                      <a:pt x="61095" y="118637"/>
                    </a:lnTo>
                    <a:lnTo>
                      <a:pt x="64819" y="111439"/>
                    </a:lnTo>
                    <a:lnTo>
                      <a:pt x="68725" y="104384"/>
                    </a:lnTo>
                    <a:lnTo>
                      <a:pt x="72968" y="97455"/>
                    </a:lnTo>
                    <a:lnTo>
                      <a:pt x="77546" y="90674"/>
                    </a:lnTo>
                    <a:lnTo>
                      <a:pt x="82461" y="84037"/>
                    </a:lnTo>
                    <a:lnTo>
                      <a:pt x="84931" y="80663"/>
                    </a:lnTo>
                    <a:lnTo>
                      <a:pt x="87557" y="77508"/>
                    </a:lnTo>
                    <a:lnTo>
                      <a:pt x="92898" y="71559"/>
                    </a:lnTo>
                    <a:lnTo>
                      <a:pt x="95614" y="68677"/>
                    </a:lnTo>
                    <a:lnTo>
                      <a:pt x="98510" y="66011"/>
                    </a:lnTo>
                    <a:lnTo>
                      <a:pt x="101383" y="63326"/>
                    </a:lnTo>
                    <a:lnTo>
                      <a:pt x="104435" y="60860"/>
                    </a:lnTo>
                    <a:lnTo>
                      <a:pt x="110451" y="56128"/>
                    </a:lnTo>
                    <a:lnTo>
                      <a:pt x="116823" y="51811"/>
                    </a:lnTo>
                    <a:lnTo>
                      <a:pt x="120057" y="49762"/>
                    </a:lnTo>
                    <a:lnTo>
                      <a:pt x="123447" y="47912"/>
                    </a:lnTo>
                    <a:lnTo>
                      <a:pt x="130313" y="44412"/>
                    </a:lnTo>
                    <a:lnTo>
                      <a:pt x="137362" y="41328"/>
                    </a:lnTo>
                    <a:lnTo>
                      <a:pt x="140908" y="39896"/>
                    </a:lnTo>
                    <a:lnTo>
                      <a:pt x="144657" y="38645"/>
                    </a:lnTo>
                    <a:lnTo>
                      <a:pt x="152198" y="36397"/>
                    </a:lnTo>
                    <a:lnTo>
                      <a:pt x="156013" y="35363"/>
                    </a:lnTo>
                    <a:lnTo>
                      <a:pt x="160009" y="34548"/>
                    </a:lnTo>
                    <a:lnTo>
                      <a:pt x="163914" y="33712"/>
                    </a:lnTo>
                    <a:lnTo>
                      <a:pt x="167975" y="33095"/>
                    </a:lnTo>
                    <a:lnTo>
                      <a:pt x="172038" y="32478"/>
                    </a:lnTo>
                    <a:lnTo>
                      <a:pt x="176281" y="32080"/>
                    </a:lnTo>
                    <a:lnTo>
                      <a:pt x="184855" y="31464"/>
                    </a:lnTo>
                    <a:lnTo>
                      <a:pt x="189187" y="31246"/>
                    </a:lnTo>
                    <a:lnTo>
                      <a:pt x="193677" y="31246"/>
                    </a:lnTo>
                    <a:lnTo>
                      <a:pt x="198007" y="31191"/>
                    </a:lnTo>
                    <a:lnTo>
                      <a:pt x="202406" y="31318"/>
                    </a:lnTo>
                    <a:lnTo>
                      <a:pt x="206738" y="31518"/>
                    </a:lnTo>
                    <a:lnTo>
                      <a:pt x="211069" y="31934"/>
                    </a:lnTo>
                    <a:lnTo>
                      <a:pt x="215223" y="32353"/>
                    </a:lnTo>
                    <a:lnTo>
                      <a:pt x="219375" y="32897"/>
                    </a:lnTo>
                    <a:lnTo>
                      <a:pt x="223459" y="33513"/>
                    </a:lnTo>
                    <a:lnTo>
                      <a:pt x="227611" y="34329"/>
                    </a:lnTo>
                    <a:lnTo>
                      <a:pt x="231517" y="35091"/>
                    </a:lnTo>
                    <a:lnTo>
                      <a:pt x="235490" y="36051"/>
                    </a:lnTo>
                    <a:lnTo>
                      <a:pt x="239395" y="37085"/>
                    </a:lnTo>
                    <a:lnTo>
                      <a:pt x="243300" y="38320"/>
                    </a:lnTo>
                    <a:lnTo>
                      <a:pt x="247026" y="39552"/>
                    </a:lnTo>
                    <a:lnTo>
                      <a:pt x="250774" y="40984"/>
                    </a:lnTo>
                    <a:lnTo>
                      <a:pt x="254412" y="42417"/>
                    </a:lnTo>
                    <a:lnTo>
                      <a:pt x="258159" y="44068"/>
                    </a:lnTo>
                    <a:lnTo>
                      <a:pt x="262895" y="46335"/>
                    </a:lnTo>
                    <a:lnTo>
                      <a:pt x="267564" y="48801"/>
                    </a:lnTo>
                    <a:lnTo>
                      <a:pt x="271984" y="51340"/>
                    </a:lnTo>
                    <a:lnTo>
                      <a:pt x="276227" y="54078"/>
                    </a:lnTo>
                    <a:lnTo>
                      <a:pt x="280110" y="56816"/>
                    </a:lnTo>
                    <a:lnTo>
                      <a:pt x="283858" y="59773"/>
                    </a:lnTo>
                    <a:lnTo>
                      <a:pt x="287336" y="62856"/>
                    </a:lnTo>
                    <a:lnTo>
                      <a:pt x="290726" y="66065"/>
                    </a:lnTo>
                    <a:lnTo>
                      <a:pt x="293264" y="68876"/>
                    </a:lnTo>
                    <a:lnTo>
                      <a:pt x="295888" y="71831"/>
                    </a:lnTo>
                    <a:lnTo>
                      <a:pt x="298448" y="74915"/>
                    </a:lnTo>
                    <a:lnTo>
                      <a:pt x="300984" y="78124"/>
                    </a:lnTo>
                    <a:lnTo>
                      <a:pt x="305898" y="84926"/>
                    </a:lnTo>
                    <a:lnTo>
                      <a:pt x="308278" y="88478"/>
                    </a:lnTo>
                    <a:lnTo>
                      <a:pt x="310748" y="92250"/>
                    </a:lnTo>
                    <a:lnTo>
                      <a:pt x="313036" y="96022"/>
                    </a:lnTo>
                    <a:lnTo>
                      <a:pt x="315415" y="99995"/>
                    </a:lnTo>
                    <a:lnTo>
                      <a:pt x="319994" y="108281"/>
                    </a:lnTo>
                    <a:lnTo>
                      <a:pt x="322194" y="112545"/>
                    </a:lnTo>
                    <a:lnTo>
                      <a:pt x="324483" y="116987"/>
                    </a:lnTo>
                    <a:lnTo>
                      <a:pt x="328905" y="126255"/>
                    </a:lnTo>
                    <a:lnTo>
                      <a:pt x="330858" y="130914"/>
                    </a:lnTo>
                    <a:lnTo>
                      <a:pt x="332719" y="135647"/>
                    </a:lnTo>
                    <a:lnTo>
                      <a:pt x="334494" y="140363"/>
                    </a:lnTo>
                    <a:lnTo>
                      <a:pt x="336109" y="145241"/>
                    </a:lnTo>
                    <a:lnTo>
                      <a:pt x="337545" y="150101"/>
                    </a:lnTo>
                    <a:lnTo>
                      <a:pt x="338915" y="155034"/>
                    </a:lnTo>
                    <a:lnTo>
                      <a:pt x="340172" y="160039"/>
                    </a:lnTo>
                    <a:lnTo>
                      <a:pt x="341362" y="165118"/>
                    </a:lnTo>
                    <a:lnTo>
                      <a:pt x="342304" y="170176"/>
                    </a:lnTo>
                    <a:lnTo>
                      <a:pt x="343157" y="175326"/>
                    </a:lnTo>
                    <a:lnTo>
                      <a:pt x="343829" y="180458"/>
                    </a:lnTo>
                    <a:lnTo>
                      <a:pt x="344415" y="185735"/>
                    </a:lnTo>
                    <a:lnTo>
                      <a:pt x="344840" y="191013"/>
                    </a:lnTo>
                    <a:lnTo>
                      <a:pt x="345177" y="196364"/>
                    </a:lnTo>
                    <a:lnTo>
                      <a:pt x="345445" y="201785"/>
                    </a:lnTo>
                    <a:lnTo>
                      <a:pt x="345536" y="2072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pic>
        <p:nvPicPr>
          <p:cNvPr id="13314" name="Picture 2" descr="Did you know that computers count using only zero and one? &#10;All information in a computer (words, pictures, movies, sound) is stored and transmitted as sequences of bits, or binary digits. &#10;A bit is a single piece of data that can be thought of as either zero or on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" y="2214880"/>
            <a:ext cx="8145463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8500" y="-65464"/>
            <a:ext cx="8763000" cy="1821422"/>
          </a:xfrm>
        </p:spPr>
        <p:txBody>
          <a:bodyPr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Binary Numbers</a:t>
            </a:r>
          </a:p>
        </p:txBody>
      </p:sp>
      <p:pic>
        <p:nvPicPr>
          <p:cNvPr id="13315" name="Picture 3" descr="Digital Technologies Hub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8232775"/>
            <a:ext cx="2951163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1206500" y="2743200"/>
            <a:ext cx="76835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FF0000"/>
                </a:solidFill>
                <a:latin typeface="Comic Sans MS - 44"/>
              </a:rPr>
              <a:t>Creating a binary number  from a decimal number</a:t>
            </a:r>
            <a:endParaRPr lang="en-AU" sz="4800" dirty="0">
              <a:solidFill>
                <a:srgbClr val="FF0000"/>
              </a:solidFill>
              <a:latin typeface="Comic Sans MS - 44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>
                <a:solidFill>
                  <a:srgbClr val="FF0000"/>
                </a:solidFill>
                <a:latin typeface="Comic Sans MS - 44"/>
              </a:rPr>
              <a:t>STAGE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12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7" name="Freeform 16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Decorative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33909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00" y="20828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1" name="TextBox 10"/>
          <p:cNvSpPr txBox="1"/>
          <p:nvPr/>
        </p:nvSpPr>
        <p:spPr>
          <a:xfrm>
            <a:off x="1409700" y="6705600"/>
            <a:ext cx="7420991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200" dirty="0" smtClean="0">
                <a:solidFill>
                  <a:srgbClr val="000000"/>
                </a:solidFill>
                <a:latin typeface="Comic Sans MS - 35"/>
              </a:rPr>
              <a:t>The binary number is ________</a:t>
            </a:r>
            <a:endParaRPr lang="en-AU" sz="32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7170" name="Picture 2" descr="3 row table with 4, 2, 1 in the top row with the second and third rows left bla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97" y="3038094"/>
            <a:ext cx="4127500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36822" y="1618735"/>
            <a:ext cx="292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21400" y="508000"/>
            <a:ext cx="224028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dirty="0" smtClean="0">
                <a:solidFill>
                  <a:srgbClr val="0000FF"/>
                </a:solidFill>
                <a:latin typeface="Comic Sans MS - 20"/>
              </a:rPr>
              <a:t>Creating binary  from decimal</a:t>
            </a:r>
            <a:endParaRPr lang="en-AU" dirty="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29862" y="-30700"/>
            <a:ext cx="8763000" cy="182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6</a:t>
            </a:r>
          </a:p>
        </p:txBody>
      </p:sp>
    </p:spTree>
    <p:extLst>
      <p:ext uri="{BB962C8B-B14F-4D97-AF65-F5344CB8AC3E}">
        <p14:creationId xmlns:p14="http://schemas.microsoft.com/office/powerpoint/2010/main" val="20938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7" name="Freeform 16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Decorative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33909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00" y="20828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5" name="TextBox 14"/>
          <p:cNvSpPr txBox="1"/>
          <p:nvPr/>
        </p:nvSpPr>
        <p:spPr>
          <a:xfrm>
            <a:off x="1409700" y="6705600"/>
            <a:ext cx="7420991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200" dirty="0" smtClean="0">
                <a:solidFill>
                  <a:srgbClr val="000000"/>
                </a:solidFill>
                <a:latin typeface="Comic Sans MS - 35"/>
              </a:rPr>
              <a:t>The binary number is ________</a:t>
            </a:r>
            <a:endParaRPr lang="en-AU" sz="32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8194" name="Picture 2" descr="3 row table with 8, 4, 2, 1 in the top row with the second and third rows left bla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398" y="3035935"/>
            <a:ext cx="5499100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36822" y="1618735"/>
            <a:ext cx="292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 smtClean="0"/>
              <a:t>13</a:t>
            </a:r>
            <a:endParaRPr lang="en-AU" sz="7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21400" y="508000"/>
            <a:ext cx="224028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dirty="0" smtClean="0">
                <a:solidFill>
                  <a:srgbClr val="0000FF"/>
                </a:solidFill>
                <a:latin typeface="Comic Sans MS - 20"/>
              </a:rPr>
              <a:t>Creating binary  from decimal</a:t>
            </a:r>
            <a:endParaRPr lang="en-AU" dirty="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45102" y="-15460"/>
            <a:ext cx="8763000" cy="182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7</a:t>
            </a:r>
          </a:p>
        </p:txBody>
      </p:sp>
    </p:spTree>
    <p:extLst>
      <p:ext uri="{BB962C8B-B14F-4D97-AF65-F5344CB8AC3E}">
        <p14:creationId xmlns:p14="http://schemas.microsoft.com/office/powerpoint/2010/main" val="40154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7" name="Freeform 16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Decorative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345186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00" y="20828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5" name="TextBox 14"/>
          <p:cNvSpPr txBox="1"/>
          <p:nvPr/>
        </p:nvSpPr>
        <p:spPr>
          <a:xfrm>
            <a:off x="1409700" y="6705600"/>
            <a:ext cx="7420991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200" dirty="0" smtClean="0">
                <a:solidFill>
                  <a:srgbClr val="000000"/>
                </a:solidFill>
                <a:latin typeface="Comic Sans MS - 35"/>
              </a:rPr>
              <a:t>The binary number is ________</a:t>
            </a:r>
            <a:endParaRPr lang="en-AU" sz="32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9218" name="Picture 2" descr="3 row table with 16, 8, 4, 2, 1 in the top row with the second and third rows left bla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090863"/>
            <a:ext cx="687705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36822" y="1618735"/>
            <a:ext cx="292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 smtClean="0"/>
              <a:t>19</a:t>
            </a:r>
            <a:endParaRPr lang="en-AU" sz="7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21400" y="508000"/>
            <a:ext cx="224028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dirty="0" smtClean="0">
                <a:solidFill>
                  <a:srgbClr val="0000FF"/>
                </a:solidFill>
                <a:latin typeface="Comic Sans MS - 20"/>
              </a:rPr>
              <a:t>Creating binary  from decimal</a:t>
            </a:r>
            <a:endParaRPr lang="en-AU" dirty="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14780" y="-31689"/>
            <a:ext cx="8763000" cy="182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8</a:t>
            </a:r>
          </a:p>
        </p:txBody>
      </p:sp>
    </p:spTree>
    <p:extLst>
      <p:ext uri="{BB962C8B-B14F-4D97-AF65-F5344CB8AC3E}">
        <p14:creationId xmlns:p14="http://schemas.microsoft.com/office/powerpoint/2010/main" val="2827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8" name="Freeform 17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Decorative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34925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21463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5" name="TextBox 14"/>
          <p:cNvSpPr txBox="1"/>
          <p:nvPr/>
        </p:nvSpPr>
        <p:spPr>
          <a:xfrm>
            <a:off x="1409700" y="6705600"/>
            <a:ext cx="7420991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200" dirty="0" smtClean="0">
                <a:solidFill>
                  <a:srgbClr val="000000"/>
                </a:solidFill>
                <a:latin typeface="Comic Sans MS - 35"/>
              </a:rPr>
              <a:t>The binary number is ________</a:t>
            </a:r>
            <a:endParaRPr lang="en-AU" sz="32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10242" name="Picture 2" descr="3 row table with 16, 8, 4, 2, 1 in the top row with the second and third rows left bla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03" y="3090863"/>
            <a:ext cx="687705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36822" y="1618735"/>
            <a:ext cx="292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 smtClean="0"/>
              <a:t>27</a:t>
            </a:r>
            <a:endParaRPr lang="en-AU" sz="7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21400" y="508000"/>
            <a:ext cx="224028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dirty="0" smtClean="0">
                <a:solidFill>
                  <a:srgbClr val="0000FF"/>
                </a:solidFill>
                <a:latin typeface="Comic Sans MS - 20"/>
              </a:rPr>
              <a:t>Creating binary  from decimal</a:t>
            </a:r>
            <a:endParaRPr lang="en-AU" dirty="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42745" y="-8374"/>
            <a:ext cx="8763000" cy="182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9</a:t>
            </a:r>
          </a:p>
        </p:txBody>
      </p:sp>
    </p:spTree>
    <p:extLst>
      <p:ext uri="{BB962C8B-B14F-4D97-AF65-F5344CB8AC3E}">
        <p14:creationId xmlns:p14="http://schemas.microsoft.com/office/powerpoint/2010/main" val="37013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7" name="Freeform 16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Decorative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31750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80" y="20574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5" name="TextBox 14"/>
          <p:cNvSpPr txBox="1"/>
          <p:nvPr/>
        </p:nvSpPr>
        <p:spPr>
          <a:xfrm>
            <a:off x="1409700" y="6705600"/>
            <a:ext cx="7420991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200" dirty="0" smtClean="0">
                <a:solidFill>
                  <a:srgbClr val="000000"/>
                </a:solidFill>
                <a:latin typeface="Comic Sans MS - 35"/>
              </a:rPr>
              <a:t>The binary number is ________</a:t>
            </a:r>
            <a:endParaRPr lang="en-AU" sz="32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11266" name="Picture 2" descr="3 row table with 32, 16, 8, 4, 2, 1 in the top row with the second and third rows left bla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8" y="2971800"/>
            <a:ext cx="8242300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36822" y="1618735"/>
            <a:ext cx="292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 smtClean="0"/>
              <a:t>45</a:t>
            </a:r>
            <a:endParaRPr lang="en-AU" sz="7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21400" y="508000"/>
            <a:ext cx="224028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dirty="0" smtClean="0">
                <a:solidFill>
                  <a:srgbClr val="0000FF"/>
                </a:solidFill>
                <a:latin typeface="Comic Sans MS - 20"/>
              </a:rPr>
              <a:t>Creating binary  from decimal</a:t>
            </a:r>
            <a:endParaRPr lang="en-AU" dirty="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36822" y="-15240"/>
            <a:ext cx="8763000" cy="182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10</a:t>
            </a:r>
          </a:p>
        </p:txBody>
      </p:sp>
    </p:spTree>
    <p:extLst>
      <p:ext uri="{BB962C8B-B14F-4D97-AF65-F5344CB8AC3E}">
        <p14:creationId xmlns:p14="http://schemas.microsoft.com/office/powerpoint/2010/main" val="17232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8" name="Freeform 17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Decorative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31877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 descr="Decorative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0" y="1993900"/>
            <a:ext cx="522986" cy="9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5" name="TextBox 14"/>
          <p:cNvSpPr txBox="1"/>
          <p:nvPr/>
        </p:nvSpPr>
        <p:spPr>
          <a:xfrm>
            <a:off x="1409700" y="6705600"/>
            <a:ext cx="7420991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200" dirty="0" smtClean="0">
                <a:solidFill>
                  <a:srgbClr val="000000"/>
                </a:solidFill>
                <a:latin typeface="Comic Sans MS - 35"/>
              </a:rPr>
              <a:t>The binary number is ________</a:t>
            </a:r>
            <a:endParaRPr lang="en-AU" sz="32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12290" name="Picture 2" descr="3 row table with 32, 16, 8, 4, 2, 1 in the top row with the second and third rows left bla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2971800"/>
            <a:ext cx="8242300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36822" y="1618735"/>
            <a:ext cx="292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 smtClean="0"/>
              <a:t>58</a:t>
            </a:r>
            <a:endParaRPr lang="en-AU" sz="7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21400" y="508000"/>
            <a:ext cx="224028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dirty="0" smtClean="0">
                <a:solidFill>
                  <a:srgbClr val="0000FF"/>
                </a:solidFill>
                <a:latin typeface="Comic Sans MS - 20"/>
              </a:rPr>
              <a:t>Creating binary  from decimal</a:t>
            </a:r>
            <a:endParaRPr lang="en-AU" dirty="0">
              <a:solidFill>
                <a:srgbClr val="0000FF"/>
              </a:solidFill>
              <a:latin typeface="Comic Sans MS - 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41120" y="-29671"/>
            <a:ext cx="8763000" cy="182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11</a:t>
            </a:r>
          </a:p>
        </p:txBody>
      </p:sp>
    </p:spTree>
    <p:extLst>
      <p:ext uri="{BB962C8B-B14F-4D97-AF65-F5344CB8AC3E}">
        <p14:creationId xmlns:p14="http://schemas.microsoft.com/office/powerpoint/2010/main" val="37621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Freeform 13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7" name="Picture 3" descr="Table describing the difference between Decimal and Binary and how they relate.&#10;Decimal:The number system that we normally use is the decimal number system. It has 10 numbers: 0 to 9&#10;Binary: The binary number system is a base-2 number system. This means it only has two numbers: 0 and 1. 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87563"/>
            <a:ext cx="9096375" cy="52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8500" y="-44389"/>
            <a:ext cx="8763000" cy="1821422"/>
          </a:xfrm>
        </p:spPr>
        <p:txBody>
          <a:bodyPr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Decimal</a:t>
            </a:r>
            <a:r>
              <a:rPr lang="en-AU" sz="5400" dirty="0" smtClean="0"/>
              <a:t> </a:t>
            </a:r>
            <a:r>
              <a:rPr lang="en-AU" sz="4400" dirty="0" err="1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vs</a:t>
            </a:r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 Binary</a:t>
            </a:r>
          </a:p>
        </p:txBody>
      </p:sp>
    </p:spTree>
    <p:extLst>
      <p:ext uri="{BB962C8B-B14F-4D97-AF65-F5344CB8AC3E}">
        <p14:creationId xmlns:p14="http://schemas.microsoft.com/office/powerpoint/2010/main" val="14637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25" name="Freeform 24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7924800" y="6007100"/>
            <a:ext cx="1538122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2100" smtClean="0">
                <a:solidFill>
                  <a:srgbClr val="000000"/>
                </a:solidFill>
                <a:latin typeface="Arial - 36"/>
              </a:rPr>
              <a:t>= 1001</a:t>
            </a:r>
            <a:endParaRPr lang="en-AU" sz="21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23" name="Picture 22" descr="On lamp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56388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 descr="Off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56388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 descr="Off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56515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 descr="On lamp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56515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1" name="TextBox 10"/>
          <p:cNvSpPr txBox="1"/>
          <p:nvPr/>
        </p:nvSpPr>
        <p:spPr>
          <a:xfrm>
            <a:off x="6972300" y="4305300"/>
            <a:ext cx="1283843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2100" dirty="0" smtClean="0">
                <a:solidFill>
                  <a:srgbClr val="000000"/>
                </a:solidFill>
                <a:latin typeface="Arial - 36"/>
              </a:rPr>
              <a:t>= 101</a:t>
            </a:r>
            <a:endParaRPr lang="en-AU" sz="2100" dirty="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19" name="Picture 18" descr="On lamp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39624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8" name="Picture 17" descr="Off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39624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7" name="Picture 16" descr="On lamp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9624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TextBox 9"/>
          <p:cNvSpPr txBox="1"/>
          <p:nvPr/>
        </p:nvSpPr>
        <p:spPr>
          <a:xfrm>
            <a:off x="6705600" y="2641600"/>
            <a:ext cx="1029564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2100" smtClean="0">
                <a:solidFill>
                  <a:srgbClr val="000000"/>
                </a:solidFill>
                <a:latin typeface="Arial - 36"/>
              </a:rPr>
              <a:t>= 10</a:t>
            </a:r>
            <a:endParaRPr lang="en-AU" sz="21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16" name="Picture 15" descr="Off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1971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 descr="On lamp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22225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9" name="Straight Connector 8" descr="Decorative"/>
          <p:cNvCxnSpPr/>
          <p:nvPr/>
        </p:nvCxnSpPr>
        <p:spPr>
          <a:xfrm>
            <a:off x="4302760" y="2021840"/>
            <a:ext cx="0" cy="393192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On lamp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41021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330200" y="4251960"/>
            <a:ext cx="2209698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2800" smtClean="0">
                <a:solidFill>
                  <a:srgbClr val="000000"/>
                </a:solidFill>
                <a:latin typeface="Comic Sans MS - 48"/>
              </a:rPr>
              <a:t>1 = on =</a:t>
            </a:r>
            <a:endParaRPr lang="en-AU" sz="2800">
              <a:solidFill>
                <a:srgbClr val="000000"/>
              </a:solidFill>
              <a:latin typeface="Comic Sans MS - 48"/>
            </a:endParaRPr>
          </a:p>
        </p:txBody>
      </p:sp>
      <p:pic>
        <p:nvPicPr>
          <p:cNvPr id="13" name="Picture 12" descr="Off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22987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228600" y="2438400"/>
            <a:ext cx="2790139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2800" smtClean="0">
                <a:solidFill>
                  <a:srgbClr val="000000"/>
                </a:solidFill>
                <a:latin typeface="Comic Sans MS - 48"/>
              </a:rPr>
              <a:t>0 = off = </a:t>
            </a:r>
            <a:endParaRPr lang="en-AU" sz="2800">
              <a:solidFill>
                <a:srgbClr val="000000"/>
              </a:solidFill>
              <a:latin typeface="Comic Sans MS - 4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049" y="-28182"/>
            <a:ext cx="8763000" cy="1821422"/>
          </a:xfrm>
        </p:spPr>
        <p:txBody>
          <a:bodyPr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On and off</a:t>
            </a:r>
          </a:p>
        </p:txBody>
      </p:sp>
    </p:spTree>
    <p:extLst>
      <p:ext uri="{BB962C8B-B14F-4D97-AF65-F5344CB8AC3E}">
        <p14:creationId xmlns:p14="http://schemas.microsoft.com/office/powerpoint/2010/main" val="4589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1206500" y="2743200"/>
            <a:ext cx="76835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FF0000"/>
                </a:solidFill>
                <a:latin typeface="Comic Sans MS - 44"/>
              </a:rPr>
              <a:t>Creating a decimal number  from a binary number</a:t>
            </a:r>
            <a:endParaRPr lang="en-AU" sz="4800" dirty="0">
              <a:solidFill>
                <a:srgbClr val="FF0000"/>
              </a:solidFill>
              <a:latin typeface="Comic Sans MS - 44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>
                <a:solidFill>
                  <a:srgbClr val="FF0000"/>
                </a:solidFill>
                <a:latin typeface="Comic Sans MS - 44"/>
              </a:rPr>
              <a:t>STAGE 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62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TextBox 8"/>
          <p:cNvSpPr txBox="1"/>
          <p:nvPr/>
        </p:nvSpPr>
        <p:spPr>
          <a:xfrm>
            <a:off x="1536700" y="6604000"/>
            <a:ext cx="742099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600" dirty="0" smtClean="0">
                <a:solidFill>
                  <a:srgbClr val="000000"/>
                </a:solidFill>
                <a:latin typeface="Comic Sans MS - 35"/>
              </a:rPr>
              <a:t>The decimal number is ________</a:t>
            </a:r>
            <a:endParaRPr lang="en-AU" sz="36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2050" name="Picture 2" descr="2 row table with 4, 2, 1 in the top row with the second row left 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93" y="3118168"/>
            <a:ext cx="4127500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637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 descr="Off lamp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6510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16383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6121400" y="508000"/>
            <a:ext cx="224028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FF0000"/>
                </a:solidFill>
                <a:latin typeface="Comic Sans MS - 20"/>
              </a:rPr>
              <a:t>Creating decimal  from binary</a:t>
            </a:r>
            <a:endParaRPr lang="en-AU" sz="2000" dirty="0">
              <a:solidFill>
                <a:srgbClr val="FF0000"/>
              </a:solidFill>
              <a:latin typeface="Comic Sans MS - 20"/>
            </a:endParaRPr>
          </a:p>
        </p:txBody>
      </p:sp>
      <p:sp>
        <p:nvSpPr>
          <p:cNvPr id="16" name="Freeform 15" descr="Decorative"/>
          <p:cNvSpPr/>
          <p:nvPr/>
        </p:nvSpPr>
        <p:spPr>
          <a:xfrm>
            <a:off x="5854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68924" y="-18989"/>
            <a:ext cx="3460661" cy="1821422"/>
          </a:xfrm>
        </p:spPr>
        <p:txBody>
          <a:bodyPr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1</a:t>
            </a:r>
          </a:p>
        </p:txBody>
      </p:sp>
    </p:spTree>
    <p:extLst>
      <p:ext uri="{BB962C8B-B14F-4D97-AF65-F5344CB8AC3E}">
        <p14:creationId xmlns:p14="http://schemas.microsoft.com/office/powerpoint/2010/main" val="35848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Freeform 15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1536700" y="6604000"/>
            <a:ext cx="742099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600" dirty="0" smtClean="0">
                <a:solidFill>
                  <a:srgbClr val="000000"/>
                </a:solidFill>
                <a:latin typeface="Comic Sans MS - 35"/>
              </a:rPr>
              <a:t>The decimal number is ________</a:t>
            </a:r>
            <a:endParaRPr lang="en-AU" sz="36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3074" name="Picture 2" descr="2 row table with 4, 2, 1 in the top row with the second row left 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95" y="3118168"/>
            <a:ext cx="4127500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Off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47" y="16764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 descr="On lamp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47" y="16256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 descr="On lamp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05" y="16383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3" name="TextBox 12"/>
          <p:cNvSpPr txBox="1"/>
          <p:nvPr/>
        </p:nvSpPr>
        <p:spPr>
          <a:xfrm>
            <a:off x="6121400" y="508000"/>
            <a:ext cx="224028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FF0000"/>
                </a:solidFill>
                <a:latin typeface="Comic Sans MS - 20"/>
              </a:rPr>
              <a:t>Creating decimal  from binary</a:t>
            </a:r>
            <a:endParaRPr lang="en-AU" sz="2000" dirty="0">
              <a:solidFill>
                <a:srgbClr val="FF0000"/>
              </a:solidFill>
              <a:latin typeface="Comic Sans MS - 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38741" y="-32913"/>
            <a:ext cx="3542047" cy="1821422"/>
          </a:xfrm>
        </p:spPr>
        <p:txBody>
          <a:bodyPr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2</a:t>
            </a:r>
          </a:p>
        </p:txBody>
      </p:sp>
    </p:spTree>
    <p:extLst>
      <p:ext uri="{BB962C8B-B14F-4D97-AF65-F5344CB8AC3E}">
        <p14:creationId xmlns:p14="http://schemas.microsoft.com/office/powerpoint/2010/main" val="39101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Freeform 15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1536700" y="6604000"/>
            <a:ext cx="742099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600" dirty="0" smtClean="0">
                <a:solidFill>
                  <a:srgbClr val="000000"/>
                </a:solidFill>
                <a:latin typeface="Comic Sans MS - 35"/>
              </a:rPr>
              <a:t>The decimal number is ________</a:t>
            </a:r>
            <a:endParaRPr lang="en-AU" sz="36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4098" name="Picture 2" descr="2 row table with 8, 4, 2, 1 in the top row with the second row left 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18" y="3165031"/>
            <a:ext cx="5499100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8415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 descr="Off lamp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8161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18034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907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TextBox 13"/>
          <p:cNvSpPr txBox="1"/>
          <p:nvPr/>
        </p:nvSpPr>
        <p:spPr>
          <a:xfrm>
            <a:off x="6121400" y="508000"/>
            <a:ext cx="224028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FF0000"/>
                </a:solidFill>
                <a:latin typeface="Comic Sans MS - 20"/>
              </a:rPr>
              <a:t>Creating decimal  from binary</a:t>
            </a:r>
            <a:endParaRPr lang="en-AU" sz="2000" dirty="0">
              <a:solidFill>
                <a:srgbClr val="FF0000"/>
              </a:solidFill>
              <a:latin typeface="Comic Sans MS - 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8382" y="4838"/>
            <a:ext cx="3353498" cy="182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3</a:t>
            </a:r>
          </a:p>
        </p:txBody>
      </p:sp>
    </p:spTree>
    <p:extLst>
      <p:ext uri="{BB962C8B-B14F-4D97-AF65-F5344CB8AC3E}">
        <p14:creationId xmlns:p14="http://schemas.microsoft.com/office/powerpoint/2010/main" val="41523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7" name="Freeform 16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1536700" y="6604000"/>
            <a:ext cx="742099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600" dirty="0" smtClean="0">
                <a:solidFill>
                  <a:srgbClr val="000000"/>
                </a:solidFill>
                <a:latin typeface="Comic Sans MS - 35"/>
              </a:rPr>
              <a:t>The decimal number is ________</a:t>
            </a:r>
            <a:endParaRPr lang="en-AU" sz="36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5122" name="Picture 2" descr="2 row table with 16, 8, 4, 2, 1 in the top row with the second row left 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48" y="3177731"/>
            <a:ext cx="6870700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17018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 descr="Off lamp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16764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16637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 descr="Off lamp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17145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6891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5" name="TextBox 14"/>
          <p:cNvSpPr txBox="1"/>
          <p:nvPr/>
        </p:nvSpPr>
        <p:spPr>
          <a:xfrm>
            <a:off x="6121400" y="508000"/>
            <a:ext cx="224028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FF0000"/>
                </a:solidFill>
                <a:latin typeface="Comic Sans MS - 20"/>
              </a:rPr>
              <a:t>Creating decimal  from binary</a:t>
            </a:r>
            <a:endParaRPr lang="en-AU" sz="2000" dirty="0">
              <a:solidFill>
                <a:srgbClr val="FF0000"/>
              </a:solidFill>
              <a:latin typeface="Comic Sans MS - 2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57058" y="-16449"/>
            <a:ext cx="8763000" cy="182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4</a:t>
            </a:r>
          </a:p>
        </p:txBody>
      </p:sp>
    </p:spTree>
    <p:extLst>
      <p:ext uri="{BB962C8B-B14F-4D97-AF65-F5344CB8AC3E}">
        <p14:creationId xmlns:p14="http://schemas.microsoft.com/office/powerpoint/2010/main" val="33678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07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20" name="Freeform 19" descr="Decorative"/>
          <p:cNvSpPr/>
          <p:nvPr/>
        </p:nvSpPr>
        <p:spPr>
          <a:xfrm>
            <a:off x="433084" y="313219"/>
            <a:ext cx="5327604" cy="1105162"/>
          </a:xfrm>
          <a:custGeom>
            <a:avLst/>
            <a:gdLst/>
            <a:ahLst/>
            <a:cxnLst/>
            <a:rect l="0" t="0" r="0" b="0"/>
            <a:pathLst>
              <a:path w="5327604" h="1105162">
                <a:moveTo>
                  <a:pt x="887934" y="0"/>
                </a:moveTo>
                <a:lnTo>
                  <a:pt x="4528086" y="0"/>
                </a:lnTo>
                <a:lnTo>
                  <a:pt x="4617257" y="3763"/>
                </a:lnTo>
                <a:lnTo>
                  <a:pt x="4776706" y="12855"/>
                </a:lnTo>
                <a:lnTo>
                  <a:pt x="4927844" y="31352"/>
                </a:lnTo>
                <a:lnTo>
                  <a:pt x="4998879" y="40444"/>
                </a:lnTo>
                <a:lnTo>
                  <a:pt x="5123566" y="66310"/>
                </a:lnTo>
                <a:lnTo>
                  <a:pt x="5211983" y="95781"/>
                </a:lnTo>
                <a:lnTo>
                  <a:pt x="5256568" y="112397"/>
                </a:lnTo>
                <a:lnTo>
                  <a:pt x="5301154" y="145473"/>
                </a:lnTo>
                <a:lnTo>
                  <a:pt x="5318535" y="163972"/>
                </a:lnTo>
                <a:lnTo>
                  <a:pt x="5318535" y="173064"/>
                </a:lnTo>
                <a:lnTo>
                  <a:pt x="5327603" y="184193"/>
                </a:lnTo>
                <a:lnTo>
                  <a:pt x="5327603" y="920968"/>
                </a:lnTo>
                <a:lnTo>
                  <a:pt x="5318535" y="930216"/>
                </a:lnTo>
                <a:lnTo>
                  <a:pt x="5318535" y="939466"/>
                </a:lnTo>
                <a:lnTo>
                  <a:pt x="5301154" y="957806"/>
                </a:lnTo>
                <a:lnTo>
                  <a:pt x="5256568" y="990883"/>
                </a:lnTo>
                <a:lnTo>
                  <a:pt x="5168154" y="1022236"/>
                </a:lnTo>
                <a:lnTo>
                  <a:pt x="5123566" y="1036970"/>
                </a:lnTo>
                <a:lnTo>
                  <a:pt x="4998879" y="1062836"/>
                </a:lnTo>
                <a:lnTo>
                  <a:pt x="4856809" y="1081177"/>
                </a:lnTo>
                <a:lnTo>
                  <a:pt x="4776706" y="1090426"/>
                </a:lnTo>
                <a:lnTo>
                  <a:pt x="4617257" y="1099674"/>
                </a:lnTo>
                <a:lnTo>
                  <a:pt x="4528086" y="1103281"/>
                </a:lnTo>
                <a:lnTo>
                  <a:pt x="4484254" y="1103281"/>
                </a:lnTo>
                <a:lnTo>
                  <a:pt x="4439670" y="1105161"/>
                </a:lnTo>
                <a:lnTo>
                  <a:pt x="887934" y="1105161"/>
                </a:lnTo>
                <a:lnTo>
                  <a:pt x="834280" y="1103281"/>
                </a:lnTo>
                <a:lnTo>
                  <a:pt x="790451" y="1103281"/>
                </a:lnTo>
                <a:lnTo>
                  <a:pt x="701279" y="1099674"/>
                </a:lnTo>
                <a:lnTo>
                  <a:pt x="541829" y="1090426"/>
                </a:lnTo>
                <a:lnTo>
                  <a:pt x="390691" y="1071928"/>
                </a:lnTo>
                <a:lnTo>
                  <a:pt x="319656" y="1062836"/>
                </a:lnTo>
                <a:lnTo>
                  <a:pt x="195724" y="1036970"/>
                </a:lnTo>
                <a:lnTo>
                  <a:pt x="106553" y="1007500"/>
                </a:lnTo>
                <a:lnTo>
                  <a:pt x="61967" y="990883"/>
                </a:lnTo>
                <a:lnTo>
                  <a:pt x="18137" y="957806"/>
                </a:lnTo>
                <a:lnTo>
                  <a:pt x="0" y="939466"/>
                </a:lnTo>
                <a:lnTo>
                  <a:pt x="0" y="163972"/>
                </a:lnTo>
                <a:lnTo>
                  <a:pt x="18137" y="145473"/>
                </a:lnTo>
                <a:lnTo>
                  <a:pt x="61967" y="112397"/>
                </a:lnTo>
                <a:lnTo>
                  <a:pt x="151138" y="81045"/>
                </a:lnTo>
                <a:lnTo>
                  <a:pt x="195724" y="66310"/>
                </a:lnTo>
                <a:lnTo>
                  <a:pt x="319656" y="40444"/>
                </a:lnTo>
                <a:lnTo>
                  <a:pt x="461726" y="22103"/>
                </a:lnTo>
                <a:lnTo>
                  <a:pt x="541829" y="12855"/>
                </a:lnTo>
                <a:lnTo>
                  <a:pt x="701279" y="3763"/>
                </a:lnTo>
                <a:lnTo>
                  <a:pt x="790451" y="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4B008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1536700" y="6604000"/>
            <a:ext cx="742099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AU" sz="3600" dirty="0" smtClean="0">
                <a:solidFill>
                  <a:srgbClr val="000000"/>
                </a:solidFill>
                <a:latin typeface="Comic Sans MS - 35"/>
              </a:rPr>
              <a:t>The decimal number is ________</a:t>
            </a:r>
            <a:endParaRPr lang="en-AU" sz="3600" dirty="0">
              <a:solidFill>
                <a:srgbClr val="000000"/>
              </a:solidFill>
              <a:latin typeface="Comic Sans MS - 35"/>
            </a:endParaRPr>
          </a:p>
        </p:txBody>
      </p:sp>
      <p:pic>
        <p:nvPicPr>
          <p:cNvPr id="6146" name="Picture 2" descr="2 row table with 32, 16, 8, 4, 2, 1 in the top row with the second row left 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4" y="3048191"/>
            <a:ext cx="8242300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17399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 descr="Off lamp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17780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7780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 descr="Off lamp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1752600"/>
            <a:ext cx="713486" cy="1260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6" name="Picture 15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272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 descr="On la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689100"/>
            <a:ext cx="737997" cy="12990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7" name="TextBox 16"/>
          <p:cNvSpPr txBox="1"/>
          <p:nvPr/>
        </p:nvSpPr>
        <p:spPr>
          <a:xfrm>
            <a:off x="6121400" y="508000"/>
            <a:ext cx="224028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FF0000"/>
                </a:solidFill>
                <a:latin typeface="Comic Sans MS - 20"/>
              </a:rPr>
              <a:t>Creating decimal  from binary</a:t>
            </a:r>
            <a:endParaRPr lang="en-AU" sz="2000" dirty="0">
              <a:solidFill>
                <a:srgbClr val="FF0000"/>
              </a:solidFill>
              <a:latin typeface="Comic Sans MS - 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74140" y="-16449"/>
            <a:ext cx="8763000" cy="182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400" dirty="0">
                <a:solidFill>
                  <a:srgbClr val="4B0082"/>
                </a:solidFill>
                <a:latin typeface="Comic Sans MS - 48"/>
                <a:ea typeface="+mn-ea"/>
                <a:cs typeface="+mn-cs"/>
              </a:rPr>
              <a:t>Challenge 5</a:t>
            </a:r>
          </a:p>
        </p:txBody>
      </p:sp>
    </p:spTree>
    <p:extLst>
      <p:ext uri="{BB962C8B-B14F-4D97-AF65-F5344CB8AC3E}">
        <p14:creationId xmlns:p14="http://schemas.microsoft.com/office/powerpoint/2010/main" val="5208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37&quot;&gt;&lt;object type=&quot;3&quot; unique_id=&quot;10038&quot;&gt;&lt;property id=&quot;20148&quot; value=&quot;5&quot;/&gt;&lt;property id=&quot;20300&quot; value=&quot;Slide 1&quot;/&gt;&lt;property id=&quot;20307&quot; value=&quot;256&quot;/&gt;&lt;/object&gt;&lt;object type=&quot;3&quot; unique_id=&quot;10039&quot;&gt;&lt;property id=&quot;20148&quot; value=&quot;5&quot;/&gt;&lt;property id=&quot;20300&quot; value=&quot;Slide 2&quot;/&gt;&lt;property id=&quot;20307&quot; value=&quot;257&quot;/&gt;&lt;/object&gt;&lt;object type=&quot;3&quot; unique_id=&quot;10040&quot;&gt;&lt;property id=&quot;20148&quot; value=&quot;5&quot;/&gt;&lt;property id=&quot;20300&quot; value=&quot;Slide 3&quot;/&gt;&lt;property id=&quot;20307&quot; value=&quot;258&quot;/&gt;&lt;/object&gt;&lt;object type=&quot;3&quot; unique_id=&quot;10041&quot;&gt;&lt;property id=&quot;20148&quot; value=&quot;5&quot;/&gt;&lt;property id=&quot;20300&quot; value=&quot;Slide 4&quot;/&gt;&lt;property id=&quot;20307&quot; value=&quot;259&quot;/&gt;&lt;/object&gt;&lt;object type=&quot;3&quot; unique_id=&quot;10042&quot;&gt;&lt;property id=&quot;20148&quot; value=&quot;5&quot;/&gt;&lt;property id=&quot;20300&quot; value=&quot;Slide 5&quot;/&gt;&lt;property id=&quot;20307&quot; value=&quot;260&quot;/&gt;&lt;/object&gt;&lt;object type=&quot;3&quot; unique_id=&quot;10043&quot;&gt;&lt;property id=&quot;20148&quot; value=&quot;5&quot;/&gt;&lt;property id=&quot;20300&quot; value=&quot;Slide 6&quot;/&gt;&lt;property id=&quot;20307&quot; value=&quot;261&quot;/&gt;&lt;/object&gt;&lt;object type=&quot;3&quot; unique_id=&quot;10044&quot;&gt;&lt;property id=&quot;20148&quot; value=&quot;5&quot;/&gt;&lt;property id=&quot;20300&quot; value=&quot;Slide 7&quot;/&gt;&lt;property id=&quot;20307&quot; value=&quot;262&quot;/&gt;&lt;/object&gt;&lt;object type=&quot;3&quot; unique_id=&quot;10045&quot;&gt;&lt;property id=&quot;20148&quot; value=&quot;5&quot;/&gt;&lt;property id=&quot;20300&quot; value=&quot;Slide 8&quot;/&gt;&lt;property id=&quot;20307&quot; value=&quot;263&quot;/&gt;&lt;/object&gt;&lt;object type=&quot;3&quot; unique_id=&quot;10046&quot;&gt;&lt;property id=&quot;20148&quot; value=&quot;5&quot;/&gt;&lt;property id=&quot;20300&quot; value=&quot;Slide 9&quot;/&gt;&lt;property id=&quot;20307&quot; value=&quot;264&quot;/&gt;&lt;/object&gt;&lt;object type=&quot;3&quot; unique_id=&quot;10047&quot;&gt;&lt;property id=&quot;20148&quot; value=&quot;5&quot;/&gt;&lt;property id=&quot;20300&quot; value=&quot;Slide 10&quot;/&gt;&lt;property id=&quot;20307&quot; value=&quot;265&quot;/&gt;&lt;/object&gt;&lt;object type=&quot;3&quot; unique_id=&quot;10048&quot;&gt;&lt;property id=&quot;20148&quot; value=&quot;5&quot;/&gt;&lt;property id=&quot;20300&quot; value=&quot;Slide 11&quot;/&gt;&lt;property id=&quot;20307&quot; value=&quot;266&quot;/&gt;&lt;/object&gt;&lt;object type=&quot;3&quot; unique_id=&quot;10049&quot;&gt;&lt;property id=&quot;20148&quot; value=&quot;5&quot;/&gt;&lt;property id=&quot;20300&quot; value=&quot;Slide 12&quot;/&gt;&lt;property id=&quot;20307&quot; value=&quot;267&quot;/&gt;&lt;/object&gt;&lt;object type=&quot;3&quot; unique_id=&quot;10050&quot;&gt;&lt;property id=&quot;20148&quot; value=&quot;5&quot;/&gt;&lt;property id=&quot;20300&quot; value=&quot;Slide 13&quot;/&gt;&lt;property id=&quot;20307&quot; value=&quot;268&quot;/&gt;&lt;/object&gt;&lt;object type=&quot;3&quot; unique_id=&quot;10051&quot;&gt;&lt;property id=&quot;20148&quot; value=&quot;5&quot;/&gt;&lt;property id=&quot;20300&quot; value=&quot;Slide 14&quot;/&gt;&lt;property id=&quot;20307&quot; value=&quot;269&quot;/&gt;&lt;/object&gt;&lt;object type=&quot;3&quot; unique_id=&quot;10052&quot;&gt;&lt;property id=&quot;20148&quot; value=&quot;5&quot;/&gt;&lt;property id=&quot;20300&quot; value=&quot;Slide 15&quot;/&gt;&lt;property id=&quot;20307&quot; value=&quot;270&quot;/&gt;&lt;/object&gt;&lt;object type=&quot;3&quot; unique_id=&quot;10053&quot;&gt;&lt;property id=&quot;20148&quot; value=&quot;5&quot;/&gt;&lt;property id=&quot;20300&quot; value=&quot;Slide 16&quot;/&gt;&lt;property id=&quot;20307&quot; value=&quot;271&quot;/&gt;&lt;/object&gt;&lt;/object&gt;&lt;object type=&quot;8&quot; unique_id=&quot;10071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19" ma:contentTypeDescription="Create a new document." ma:contentTypeScope="" ma:versionID="e39b5eb3708ccab1ed6e63c44a6ae965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c02f4a560dbdabc0115429e529d2fd1b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ff236c08-9611-4854-a4bb-16d44b7327b6" xsi:nil="true"/>
    <lcf76f155ced4ddcb4097134ff3c332f xmlns="ff236c08-9611-4854-a4bb-16d44b7327b6">
      <Terms xmlns="http://schemas.microsoft.com/office/infopath/2007/PartnerControls"/>
    </lcf76f155ced4ddcb4097134ff3c332f>
    <TaxCatchAll xmlns="64eff3df-e3d6-48ed-978f-45ff25640900" xsi:nil="true"/>
  </documentManagement>
</p:properties>
</file>

<file path=customXml/itemProps1.xml><?xml version="1.0" encoding="utf-8"?>
<ds:datastoreItem xmlns:ds="http://schemas.openxmlformats.org/officeDocument/2006/customXml" ds:itemID="{642E145D-7E59-4CA8-8029-34076B188405}"/>
</file>

<file path=customXml/itemProps2.xml><?xml version="1.0" encoding="utf-8"?>
<ds:datastoreItem xmlns:ds="http://schemas.openxmlformats.org/officeDocument/2006/customXml" ds:itemID="{FE3E21C1-F801-4047-A1A3-353E707CA03B}"/>
</file>

<file path=customXml/itemProps3.xml><?xml version="1.0" encoding="utf-8"?>
<ds:datastoreItem xmlns:ds="http://schemas.openxmlformats.org/officeDocument/2006/customXml" ds:itemID="{F793C570-6084-42AA-98FA-8EE171B5068F}"/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1148</Words>
  <Application>Microsoft Office PowerPoint</Application>
  <PresentationFormat>Custom</PresentationFormat>
  <Paragraphs>137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Comic Sans MS - 35</vt:lpstr>
      <vt:lpstr>Comic Sans MS - 48</vt:lpstr>
      <vt:lpstr>Calibri</vt:lpstr>
      <vt:lpstr>Arial - 36</vt:lpstr>
      <vt:lpstr>Comic Sans MS - 20</vt:lpstr>
      <vt:lpstr>Calibri Light</vt:lpstr>
      <vt:lpstr>Comic Sans MS - 44</vt:lpstr>
      <vt:lpstr>Office Theme</vt:lpstr>
      <vt:lpstr>Binary Numbers</vt:lpstr>
      <vt:lpstr>Decimal vs Binary</vt:lpstr>
      <vt:lpstr>On and off</vt:lpstr>
      <vt:lpstr>STAGE 1</vt:lpstr>
      <vt:lpstr>Challenge 1</vt:lpstr>
      <vt:lpstr>Challenge 2</vt:lpstr>
      <vt:lpstr>Challenge 3</vt:lpstr>
      <vt:lpstr>Challenge 4</vt:lpstr>
      <vt:lpstr>Challenge 5</vt:lpstr>
      <vt:lpstr>STAGE 2</vt:lpstr>
      <vt:lpstr>Challenge 6</vt:lpstr>
      <vt:lpstr>Challenge 7</vt:lpstr>
      <vt:lpstr>Challenge 8</vt:lpstr>
      <vt:lpstr>Challenge 9</vt:lpstr>
      <vt:lpstr>Challenge 10</vt:lpstr>
      <vt:lpstr>Challenge 11</vt:lpstr>
    </vt:vector>
  </TitlesOfParts>
  <Company>Fintona Girls'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Numbers</dc:title>
  <dc:creator>Laura Barker</dc:creator>
  <cp:lastModifiedBy>Lucy Booth</cp:lastModifiedBy>
  <cp:revision>33</cp:revision>
  <cp:lastPrinted>2016-04-17T01:42:44Z</cp:lastPrinted>
  <dcterms:created xsi:type="dcterms:W3CDTF">2016-04-06T07:43:40Z</dcterms:created>
  <dcterms:modified xsi:type="dcterms:W3CDTF">2016-06-02T07:34:17Z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0x0101000810856600FD2D4391AFDDFCF33A69BD</vt:lpwstr>
  </property>
  <property fmtid="{D5CDD505-2E9C-101B-9397-08002B2CF9AE}" pid="3" name="Order">
    <vt:r8>18142600</vt:r8>
  </property>
</Properties>
</file>