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E6192D-557D-3E92-07A2-69F1093DE762}" v="596" dt="2023-07-19T23:59:15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6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018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609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7520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385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84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33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3739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1436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014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177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613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95D1-EEA3-4221-80BF-584347AFCA23}" type="datetimeFigureOut">
              <a:rPr lang="en-AU" smtClean="0"/>
              <a:t>13/02/2024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584D1-FF6D-4EFE-9F86-26814FEC057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955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055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8" name="Rectangle 2057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0" name="Rectangle 2059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599" y="643468"/>
            <a:ext cx="8178800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332;ge184bee69b_0_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08696" y="6485405"/>
            <a:ext cx="1014484" cy="2579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F63003-0FCE-42E1-8385-B53C17E18F54}"/>
              </a:ext>
            </a:extLst>
          </p:cNvPr>
          <p:cNvSpPr txBox="1"/>
          <p:nvPr/>
        </p:nvSpPr>
        <p:spPr>
          <a:xfrm>
            <a:off x="1475656" y="881580"/>
            <a:ext cx="619268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Arial"/>
                <a:cs typeface="Arial"/>
              </a:rPr>
              <a:t>What do you notice and wonder?</a:t>
            </a:r>
            <a:endParaRPr lang="en-US" sz="2400" dirty="0"/>
          </a:p>
        </p:txBody>
      </p:sp>
      <p:pic>
        <p:nvPicPr>
          <p:cNvPr id="1026" name="Picture 2" descr="A photo of a kangaroo zoomed in to show RGB in bin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63074"/>
            <a:ext cx="6696744" cy="4571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9979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Martin Richards</cp:lastModifiedBy>
  <cp:revision>204</cp:revision>
  <dcterms:created xsi:type="dcterms:W3CDTF">2023-07-19T22:17:16Z</dcterms:created>
  <dcterms:modified xsi:type="dcterms:W3CDTF">2024-02-12T23:19:19Z</dcterms:modified>
</cp:coreProperties>
</file>