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84" r:id="rId6"/>
    <p:sldId id="268" r:id="rId7"/>
    <p:sldId id="269" r:id="rId8"/>
    <p:sldId id="270" r:id="rId9"/>
    <p:sldId id="271" r:id="rId10"/>
    <p:sldId id="272" r:id="rId11"/>
    <p:sldId id="273" r:id="rId12"/>
    <p:sldId id="274" r:id="rId13"/>
    <p:sldId id="275" r:id="rId14"/>
    <p:sldId id="276" r:id="rId15"/>
    <p:sldId id="277" r:id="rId16"/>
    <p:sldId id="279" r:id="rId17"/>
    <p:sldId id="280" r:id="rId18"/>
    <p:sldId id="278" r:id="rId19"/>
    <p:sldId id="281" r:id="rId20"/>
    <p:sldId id="282" r:id="rId21"/>
    <p:sldId id="28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initials="BD" lastIdx="4" clrIdx="0">
    <p:extLst>
      <p:ext uri="{19B8F6BF-5375-455C-9EA6-DF929625EA0E}">
        <p15:presenceInfo xmlns:p15="http://schemas.microsoft.com/office/powerpoint/2012/main" userId="Barbar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92D261-647B-4E3D-9D1A-9E04FF6C0187}" v="173" dt="2024-04-05T02:26:30.8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54" d="100"/>
          <a:sy n="54" d="100"/>
        </p:scale>
        <p:origin x="412" y="56"/>
      </p:cViewPr>
      <p:guideLst>
        <p:guide orient="horz" pos="2160"/>
        <p:guide pos="2880"/>
      </p:guideLst>
    </p:cSldViewPr>
  </p:slideViewPr>
  <p:outlineViewPr>
    <p:cViewPr>
      <p:scale>
        <a:sx n="33" d="100"/>
        <a:sy n="33" d="100"/>
      </p:scale>
      <p:origin x="0" y="-58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Richards" userId="ebc9b6ae-69f0-455b-b337-207e73494a6e" providerId="ADAL" clId="{EF92D261-647B-4E3D-9D1A-9E04FF6C0187}"/>
    <pc:docChg chg="undo custSel modSld">
      <pc:chgData name="Martin Richards" userId="ebc9b6ae-69f0-455b-b337-207e73494a6e" providerId="ADAL" clId="{EF92D261-647B-4E3D-9D1A-9E04FF6C0187}" dt="2024-04-05T02:26:30.824" v="197"/>
      <pc:docMkLst>
        <pc:docMk/>
      </pc:docMkLst>
      <pc:sldChg chg="modSp">
        <pc:chgData name="Martin Richards" userId="ebc9b6ae-69f0-455b-b337-207e73494a6e" providerId="ADAL" clId="{EF92D261-647B-4E3D-9D1A-9E04FF6C0187}" dt="2024-04-05T02:20:30.750" v="125"/>
        <pc:sldMkLst>
          <pc:docMk/>
          <pc:sldMk cId="719979160" sldId="258"/>
        </pc:sldMkLst>
        <pc:spChg chg="mod">
          <ac:chgData name="Martin Richards" userId="ebc9b6ae-69f0-455b-b337-207e73494a6e" providerId="ADAL" clId="{EF92D261-647B-4E3D-9D1A-9E04FF6C0187}" dt="2024-04-05T02:20:06.962" v="123"/>
          <ac:spMkLst>
            <pc:docMk/>
            <pc:sldMk cId="719979160" sldId="258"/>
            <ac:spMk id="2" creationId="{00000000-0000-0000-0000-000000000000}"/>
          </ac:spMkLst>
        </pc:spChg>
        <pc:spChg chg="mod">
          <ac:chgData name="Martin Richards" userId="ebc9b6ae-69f0-455b-b337-207e73494a6e" providerId="ADAL" clId="{EF92D261-647B-4E3D-9D1A-9E04FF6C0187}" dt="2024-04-05T02:20:30.750" v="125"/>
          <ac:spMkLst>
            <pc:docMk/>
            <pc:sldMk cId="719979160" sldId="258"/>
            <ac:spMk id="3" creationId="{00000000-0000-0000-0000-000000000000}"/>
          </ac:spMkLst>
        </pc:spChg>
      </pc:sldChg>
      <pc:sldChg chg="modSp">
        <pc:chgData name="Martin Richards" userId="ebc9b6ae-69f0-455b-b337-207e73494a6e" providerId="ADAL" clId="{EF92D261-647B-4E3D-9D1A-9E04FF6C0187}" dt="2024-04-05T02:21:57.640" v="138"/>
        <pc:sldMkLst>
          <pc:docMk/>
          <pc:sldMk cId="124966081" sldId="268"/>
        </pc:sldMkLst>
        <pc:spChg chg="mod">
          <ac:chgData name="Martin Richards" userId="ebc9b6ae-69f0-455b-b337-207e73494a6e" providerId="ADAL" clId="{EF92D261-647B-4E3D-9D1A-9E04FF6C0187}" dt="2024-04-05T02:21:50.927" v="136"/>
          <ac:spMkLst>
            <pc:docMk/>
            <pc:sldMk cId="124966081" sldId="268"/>
            <ac:spMk id="2" creationId="{00000000-0000-0000-0000-000000000000}"/>
          </ac:spMkLst>
        </pc:spChg>
        <pc:spChg chg="mod">
          <ac:chgData name="Martin Richards" userId="ebc9b6ae-69f0-455b-b337-207e73494a6e" providerId="ADAL" clId="{EF92D261-647B-4E3D-9D1A-9E04FF6C0187}" dt="2024-04-05T02:21:57.640" v="138"/>
          <ac:spMkLst>
            <pc:docMk/>
            <pc:sldMk cId="124966081" sldId="268"/>
            <ac:spMk id="3" creationId="{44B60474-E897-C7C5-AB8F-C34896FD2151}"/>
          </ac:spMkLst>
        </pc:spChg>
      </pc:sldChg>
      <pc:sldChg chg="modSp">
        <pc:chgData name="Martin Richards" userId="ebc9b6ae-69f0-455b-b337-207e73494a6e" providerId="ADAL" clId="{EF92D261-647B-4E3D-9D1A-9E04FF6C0187}" dt="2024-04-05T02:22:40.451" v="149"/>
        <pc:sldMkLst>
          <pc:docMk/>
          <pc:sldMk cId="4224329022" sldId="269"/>
        </pc:sldMkLst>
        <pc:spChg chg="mod">
          <ac:chgData name="Martin Richards" userId="ebc9b6ae-69f0-455b-b337-207e73494a6e" providerId="ADAL" clId="{EF92D261-647B-4E3D-9D1A-9E04FF6C0187}" dt="2024-04-05T02:22:15.617" v="141"/>
          <ac:spMkLst>
            <pc:docMk/>
            <pc:sldMk cId="4224329022" sldId="269"/>
            <ac:spMk id="2" creationId="{00000000-0000-0000-0000-000000000000}"/>
          </ac:spMkLst>
        </pc:spChg>
        <pc:spChg chg="mod">
          <ac:chgData name="Martin Richards" userId="ebc9b6ae-69f0-455b-b337-207e73494a6e" providerId="ADAL" clId="{EF92D261-647B-4E3D-9D1A-9E04FF6C0187}" dt="2024-04-05T02:22:25.461" v="143"/>
          <ac:spMkLst>
            <pc:docMk/>
            <pc:sldMk cId="4224329022" sldId="269"/>
            <ac:spMk id="3" creationId="{00000000-0000-0000-0000-000000000000}"/>
          </ac:spMkLst>
        </pc:spChg>
        <pc:spChg chg="mod">
          <ac:chgData name="Martin Richards" userId="ebc9b6ae-69f0-455b-b337-207e73494a6e" providerId="ADAL" clId="{EF92D261-647B-4E3D-9D1A-9E04FF6C0187}" dt="2024-04-05T02:22:35.620" v="146"/>
          <ac:spMkLst>
            <pc:docMk/>
            <pc:sldMk cId="4224329022" sldId="269"/>
            <ac:spMk id="4" creationId="{00000000-0000-0000-0000-000000000000}"/>
          </ac:spMkLst>
        </pc:spChg>
        <pc:spChg chg="mod">
          <ac:chgData name="Martin Richards" userId="ebc9b6ae-69f0-455b-b337-207e73494a6e" providerId="ADAL" clId="{EF92D261-647B-4E3D-9D1A-9E04FF6C0187}" dt="2024-04-05T02:22:40.451" v="149"/>
          <ac:spMkLst>
            <pc:docMk/>
            <pc:sldMk cId="4224329022" sldId="269"/>
            <ac:spMk id="5" creationId="{6C07D44C-8DC4-D092-1F41-72F9808D8D65}"/>
          </ac:spMkLst>
        </pc:spChg>
      </pc:sldChg>
      <pc:sldChg chg="modSp">
        <pc:chgData name="Martin Richards" userId="ebc9b6ae-69f0-455b-b337-207e73494a6e" providerId="ADAL" clId="{EF92D261-647B-4E3D-9D1A-9E04FF6C0187}" dt="2024-04-05T02:23:31.381" v="163"/>
        <pc:sldMkLst>
          <pc:docMk/>
          <pc:sldMk cId="1760954775" sldId="270"/>
        </pc:sldMkLst>
        <pc:spChg chg="mod">
          <ac:chgData name="Martin Richards" userId="ebc9b6ae-69f0-455b-b337-207e73494a6e" providerId="ADAL" clId="{EF92D261-647B-4E3D-9D1A-9E04FF6C0187}" dt="2024-04-05T02:23:01.739" v="155"/>
          <ac:spMkLst>
            <pc:docMk/>
            <pc:sldMk cId="1760954775" sldId="270"/>
            <ac:spMk id="2" creationId="{00000000-0000-0000-0000-000000000000}"/>
          </ac:spMkLst>
        </pc:spChg>
        <pc:spChg chg="mod">
          <ac:chgData name="Martin Richards" userId="ebc9b6ae-69f0-455b-b337-207e73494a6e" providerId="ADAL" clId="{EF92D261-647B-4E3D-9D1A-9E04FF6C0187}" dt="2024-04-05T02:22:50.860" v="152"/>
          <ac:spMkLst>
            <pc:docMk/>
            <pc:sldMk cId="1760954775" sldId="270"/>
            <ac:spMk id="3" creationId="{00000000-0000-0000-0000-000000000000}"/>
          </ac:spMkLst>
        </pc:spChg>
        <pc:spChg chg="mod">
          <ac:chgData name="Martin Richards" userId="ebc9b6ae-69f0-455b-b337-207e73494a6e" providerId="ADAL" clId="{EF92D261-647B-4E3D-9D1A-9E04FF6C0187}" dt="2024-04-05T02:23:14.773" v="161"/>
          <ac:spMkLst>
            <pc:docMk/>
            <pc:sldMk cId="1760954775" sldId="270"/>
            <ac:spMk id="4" creationId="{D0FAA82C-673B-6B8E-0843-BE939CC129D6}"/>
          </ac:spMkLst>
        </pc:spChg>
        <pc:spChg chg="mod">
          <ac:chgData name="Martin Richards" userId="ebc9b6ae-69f0-455b-b337-207e73494a6e" providerId="ADAL" clId="{EF92D261-647B-4E3D-9D1A-9E04FF6C0187}" dt="2024-04-05T02:23:05.748" v="158"/>
          <ac:spMkLst>
            <pc:docMk/>
            <pc:sldMk cId="1760954775" sldId="270"/>
            <ac:spMk id="11" creationId="{00000000-0000-0000-0000-000000000000}"/>
          </ac:spMkLst>
        </pc:spChg>
        <pc:picChg chg="mod">
          <ac:chgData name="Martin Richards" userId="ebc9b6ae-69f0-455b-b337-207e73494a6e" providerId="ADAL" clId="{EF92D261-647B-4E3D-9D1A-9E04FF6C0187}" dt="2024-04-05T02:23:23.871" v="162"/>
          <ac:picMkLst>
            <pc:docMk/>
            <pc:sldMk cId="1760954775" sldId="270"/>
            <ac:picMk id="1026" creationId="{00000000-0000-0000-0000-000000000000}"/>
          </ac:picMkLst>
        </pc:picChg>
        <pc:picChg chg="mod">
          <ac:chgData name="Martin Richards" userId="ebc9b6ae-69f0-455b-b337-207e73494a6e" providerId="ADAL" clId="{EF92D261-647B-4E3D-9D1A-9E04FF6C0187}" dt="2024-04-05T02:23:31.381" v="163"/>
          <ac:picMkLst>
            <pc:docMk/>
            <pc:sldMk cId="1760954775" sldId="270"/>
            <ac:picMk id="3074" creationId="{00000000-0000-0000-0000-000000000000}"/>
          </ac:picMkLst>
        </pc:picChg>
      </pc:sldChg>
      <pc:sldChg chg="modSp">
        <pc:chgData name="Martin Richards" userId="ebc9b6ae-69f0-455b-b337-207e73494a6e" providerId="ADAL" clId="{EF92D261-647B-4E3D-9D1A-9E04FF6C0187}" dt="2024-04-05T02:24:07.610" v="170"/>
        <pc:sldMkLst>
          <pc:docMk/>
          <pc:sldMk cId="1955279028" sldId="271"/>
        </pc:sldMkLst>
        <pc:spChg chg="mod">
          <ac:chgData name="Martin Richards" userId="ebc9b6ae-69f0-455b-b337-207e73494a6e" providerId="ADAL" clId="{EF92D261-647B-4E3D-9D1A-9E04FF6C0187}" dt="2024-04-05T02:23:54.261" v="169"/>
          <ac:spMkLst>
            <pc:docMk/>
            <pc:sldMk cId="1955279028" sldId="271"/>
            <ac:spMk id="2" creationId="{00000000-0000-0000-0000-000000000000}"/>
          </ac:spMkLst>
        </pc:spChg>
        <pc:spChg chg="mod">
          <ac:chgData name="Martin Richards" userId="ebc9b6ae-69f0-455b-b337-207e73494a6e" providerId="ADAL" clId="{EF92D261-647B-4E3D-9D1A-9E04FF6C0187}" dt="2024-04-05T02:23:47.407" v="166"/>
          <ac:spMkLst>
            <pc:docMk/>
            <pc:sldMk cId="1955279028" sldId="271"/>
            <ac:spMk id="3" creationId="{3FA308A1-F878-61C2-A106-8CB35F4C9E4F}"/>
          </ac:spMkLst>
        </pc:spChg>
        <pc:spChg chg="mod">
          <ac:chgData name="Martin Richards" userId="ebc9b6ae-69f0-455b-b337-207e73494a6e" providerId="ADAL" clId="{EF92D261-647B-4E3D-9D1A-9E04FF6C0187}" dt="2024-04-05T02:24:07.610" v="170"/>
          <ac:spMkLst>
            <pc:docMk/>
            <pc:sldMk cId="1955279028" sldId="271"/>
            <ac:spMk id="6" creationId="{3FF63003-0FCE-42E1-8385-B53C17E18F54}"/>
          </ac:spMkLst>
        </pc:spChg>
      </pc:sldChg>
      <pc:sldChg chg="modSp">
        <pc:chgData name="Martin Richards" userId="ebc9b6ae-69f0-455b-b337-207e73494a6e" providerId="ADAL" clId="{EF92D261-647B-4E3D-9D1A-9E04FF6C0187}" dt="2024-04-05T02:24:23.539" v="172"/>
        <pc:sldMkLst>
          <pc:docMk/>
          <pc:sldMk cId="2839902643" sldId="272"/>
        </pc:sldMkLst>
        <pc:spChg chg="mod">
          <ac:chgData name="Martin Richards" userId="ebc9b6ae-69f0-455b-b337-207e73494a6e" providerId="ADAL" clId="{EF92D261-647B-4E3D-9D1A-9E04FF6C0187}" dt="2024-04-05T02:24:23.539" v="172"/>
          <ac:spMkLst>
            <pc:docMk/>
            <pc:sldMk cId="2839902643" sldId="272"/>
            <ac:spMk id="2" creationId="{E4B105EE-97A7-0960-81A5-D87EA6A66385}"/>
          </ac:spMkLst>
        </pc:spChg>
      </pc:sldChg>
      <pc:sldChg chg="modSp">
        <pc:chgData name="Martin Richards" userId="ebc9b6ae-69f0-455b-b337-207e73494a6e" providerId="ADAL" clId="{EF92D261-647B-4E3D-9D1A-9E04FF6C0187}" dt="2024-04-05T02:24:40.427" v="175"/>
        <pc:sldMkLst>
          <pc:docMk/>
          <pc:sldMk cId="1868548840" sldId="273"/>
        </pc:sldMkLst>
        <pc:spChg chg="mod">
          <ac:chgData name="Martin Richards" userId="ebc9b6ae-69f0-455b-b337-207e73494a6e" providerId="ADAL" clId="{EF92D261-647B-4E3D-9D1A-9E04FF6C0187}" dt="2024-04-05T02:24:35.337" v="174"/>
          <ac:spMkLst>
            <pc:docMk/>
            <pc:sldMk cId="1868548840" sldId="273"/>
            <ac:spMk id="2" creationId="{0401F78A-B395-C419-2F18-C30EDF75DD23}"/>
          </ac:spMkLst>
        </pc:spChg>
        <pc:picChg chg="mod">
          <ac:chgData name="Martin Richards" userId="ebc9b6ae-69f0-455b-b337-207e73494a6e" providerId="ADAL" clId="{EF92D261-647B-4E3D-9D1A-9E04FF6C0187}" dt="2024-04-05T02:24:40.427" v="175"/>
          <ac:picMkLst>
            <pc:docMk/>
            <pc:sldMk cId="1868548840" sldId="273"/>
            <ac:picMk id="4098" creationId="{00000000-0000-0000-0000-000000000000}"/>
          </ac:picMkLst>
        </pc:picChg>
      </pc:sldChg>
      <pc:sldChg chg="modSp mod">
        <pc:chgData name="Martin Richards" userId="ebc9b6ae-69f0-455b-b337-207e73494a6e" providerId="ADAL" clId="{EF92D261-647B-4E3D-9D1A-9E04FF6C0187}" dt="2024-04-05T02:24:52.236" v="178"/>
        <pc:sldMkLst>
          <pc:docMk/>
          <pc:sldMk cId="875846767" sldId="274"/>
        </pc:sldMkLst>
        <pc:spChg chg="mod">
          <ac:chgData name="Martin Richards" userId="ebc9b6ae-69f0-455b-b337-207e73494a6e" providerId="ADAL" clId="{EF92D261-647B-4E3D-9D1A-9E04FF6C0187}" dt="2024-04-05T02:24:48.413" v="177"/>
          <ac:spMkLst>
            <pc:docMk/>
            <pc:sldMk cId="875846767" sldId="274"/>
            <ac:spMk id="2" creationId="{08C5F687-0D72-DD1C-2E2B-CCFA49EB26BB}"/>
          </ac:spMkLst>
        </pc:spChg>
        <pc:spChg chg="mod">
          <ac:chgData name="Martin Richards" userId="ebc9b6ae-69f0-455b-b337-207e73494a6e" providerId="ADAL" clId="{EF92D261-647B-4E3D-9D1A-9E04FF6C0187}" dt="2024-04-05T02:24:52.236" v="178"/>
          <ac:spMkLst>
            <pc:docMk/>
            <pc:sldMk cId="875846767" sldId="274"/>
            <ac:spMk id="6" creationId="{3FF63003-0FCE-42E1-8385-B53C17E18F54}"/>
          </ac:spMkLst>
        </pc:spChg>
      </pc:sldChg>
      <pc:sldChg chg="modSp delCm">
        <pc:chgData name="Martin Richards" userId="ebc9b6ae-69f0-455b-b337-207e73494a6e" providerId="ADAL" clId="{EF92D261-647B-4E3D-9D1A-9E04FF6C0187}" dt="2024-04-05T02:25:04.557" v="181"/>
        <pc:sldMkLst>
          <pc:docMk/>
          <pc:sldMk cId="279235752" sldId="275"/>
        </pc:sldMkLst>
        <pc:spChg chg="mod">
          <ac:chgData name="Martin Richards" userId="ebc9b6ae-69f0-455b-b337-207e73494a6e" providerId="ADAL" clId="{EF92D261-647B-4E3D-9D1A-9E04FF6C0187}" dt="2024-04-05T02:25:00.231" v="180"/>
          <ac:spMkLst>
            <pc:docMk/>
            <pc:sldMk cId="279235752" sldId="275"/>
            <ac:spMk id="2" creationId="{00000000-0000-0000-0000-000000000000}"/>
          </ac:spMkLst>
        </pc:spChg>
        <pc:spChg chg="mod">
          <ac:chgData name="Martin Richards" userId="ebc9b6ae-69f0-455b-b337-207e73494a6e" providerId="ADAL" clId="{EF92D261-647B-4E3D-9D1A-9E04FF6C0187}" dt="2024-04-05T02:25:04.557" v="181"/>
          <ac:spMkLst>
            <pc:docMk/>
            <pc:sldMk cId="279235752" sldId="275"/>
            <ac:spMk id="6" creationId="{3FF63003-0FCE-42E1-8385-B53C17E18F54}"/>
          </ac:spMkLst>
        </pc:spChg>
      </pc:sldChg>
      <pc:sldChg chg="modSp">
        <pc:chgData name="Martin Richards" userId="ebc9b6ae-69f0-455b-b337-207e73494a6e" providerId="ADAL" clId="{EF92D261-647B-4E3D-9D1A-9E04FF6C0187}" dt="2024-04-05T02:25:15.004" v="184"/>
        <pc:sldMkLst>
          <pc:docMk/>
          <pc:sldMk cId="4154768615" sldId="276"/>
        </pc:sldMkLst>
        <pc:spChg chg="mod">
          <ac:chgData name="Martin Richards" userId="ebc9b6ae-69f0-455b-b337-207e73494a6e" providerId="ADAL" clId="{EF92D261-647B-4E3D-9D1A-9E04FF6C0187}" dt="2024-04-05T02:25:11.967" v="183"/>
          <ac:spMkLst>
            <pc:docMk/>
            <pc:sldMk cId="4154768615" sldId="276"/>
            <ac:spMk id="2" creationId="{00000000-0000-0000-0000-000000000000}"/>
          </ac:spMkLst>
        </pc:spChg>
        <pc:spChg chg="mod">
          <ac:chgData name="Martin Richards" userId="ebc9b6ae-69f0-455b-b337-207e73494a6e" providerId="ADAL" clId="{EF92D261-647B-4E3D-9D1A-9E04FF6C0187}" dt="2024-04-05T02:25:15.004" v="184"/>
          <ac:spMkLst>
            <pc:docMk/>
            <pc:sldMk cId="4154768615" sldId="276"/>
            <ac:spMk id="6" creationId="{3FF63003-0FCE-42E1-8385-B53C17E18F54}"/>
          </ac:spMkLst>
        </pc:spChg>
      </pc:sldChg>
      <pc:sldChg chg="modSp">
        <pc:chgData name="Martin Richards" userId="ebc9b6ae-69f0-455b-b337-207e73494a6e" providerId="ADAL" clId="{EF92D261-647B-4E3D-9D1A-9E04FF6C0187}" dt="2024-04-05T02:25:23.545" v="185"/>
        <pc:sldMkLst>
          <pc:docMk/>
          <pc:sldMk cId="2128670026" sldId="277"/>
        </pc:sldMkLst>
        <pc:spChg chg="mod">
          <ac:chgData name="Martin Richards" userId="ebc9b6ae-69f0-455b-b337-207e73494a6e" providerId="ADAL" clId="{EF92D261-647B-4E3D-9D1A-9E04FF6C0187}" dt="2024-04-05T02:25:23.545" v="185"/>
          <ac:spMkLst>
            <pc:docMk/>
            <pc:sldMk cId="2128670026" sldId="277"/>
            <ac:spMk id="6" creationId="{3FF63003-0FCE-42E1-8385-B53C17E18F54}"/>
          </ac:spMkLst>
        </pc:spChg>
      </pc:sldChg>
      <pc:sldChg chg="modSp mod">
        <pc:chgData name="Martin Richards" userId="ebc9b6ae-69f0-455b-b337-207e73494a6e" providerId="ADAL" clId="{EF92D261-647B-4E3D-9D1A-9E04FF6C0187}" dt="2024-04-05T02:25:57.968" v="192"/>
        <pc:sldMkLst>
          <pc:docMk/>
          <pc:sldMk cId="1089975896" sldId="278"/>
        </pc:sldMkLst>
        <pc:spChg chg="mod">
          <ac:chgData name="Martin Richards" userId="ebc9b6ae-69f0-455b-b337-207e73494a6e" providerId="ADAL" clId="{EF92D261-647B-4E3D-9D1A-9E04FF6C0187}" dt="2024-04-05T02:25:57.968" v="192"/>
          <ac:spMkLst>
            <pc:docMk/>
            <pc:sldMk cId="1089975896" sldId="278"/>
            <ac:spMk id="2" creationId="{00000000-0000-0000-0000-000000000000}"/>
          </ac:spMkLst>
        </pc:spChg>
        <pc:spChg chg="mod">
          <ac:chgData name="Martin Richards" userId="ebc9b6ae-69f0-455b-b337-207e73494a6e" providerId="ADAL" clId="{EF92D261-647B-4E3D-9D1A-9E04FF6C0187}" dt="2024-04-05T02:15:09.004" v="25" actId="14100"/>
          <ac:spMkLst>
            <pc:docMk/>
            <pc:sldMk cId="1089975896" sldId="278"/>
            <ac:spMk id="6" creationId="{3FF63003-0FCE-42E1-8385-B53C17E18F54}"/>
          </ac:spMkLst>
        </pc:spChg>
      </pc:sldChg>
      <pc:sldChg chg="modSp mod">
        <pc:chgData name="Martin Richards" userId="ebc9b6ae-69f0-455b-b337-207e73494a6e" providerId="ADAL" clId="{EF92D261-647B-4E3D-9D1A-9E04FF6C0187}" dt="2024-04-05T02:25:37.471" v="188"/>
        <pc:sldMkLst>
          <pc:docMk/>
          <pc:sldMk cId="3906330791" sldId="279"/>
        </pc:sldMkLst>
        <pc:spChg chg="mod">
          <ac:chgData name="Martin Richards" userId="ebc9b6ae-69f0-455b-b337-207e73494a6e" providerId="ADAL" clId="{EF92D261-647B-4E3D-9D1A-9E04FF6C0187}" dt="2024-04-05T02:25:33.589" v="187"/>
          <ac:spMkLst>
            <pc:docMk/>
            <pc:sldMk cId="3906330791" sldId="279"/>
            <ac:spMk id="2" creationId="{00000000-0000-0000-0000-000000000000}"/>
          </ac:spMkLst>
        </pc:spChg>
        <pc:spChg chg="mod">
          <ac:chgData name="Martin Richards" userId="ebc9b6ae-69f0-455b-b337-207e73494a6e" providerId="ADAL" clId="{EF92D261-647B-4E3D-9D1A-9E04FF6C0187}" dt="2024-04-05T02:25:37.471" v="188"/>
          <ac:spMkLst>
            <pc:docMk/>
            <pc:sldMk cId="3906330791" sldId="279"/>
            <ac:spMk id="6" creationId="{3FF63003-0FCE-42E1-8385-B53C17E18F54}"/>
          </ac:spMkLst>
        </pc:spChg>
      </pc:sldChg>
      <pc:sldChg chg="modSp mod">
        <pc:chgData name="Martin Richards" userId="ebc9b6ae-69f0-455b-b337-207e73494a6e" providerId="ADAL" clId="{EF92D261-647B-4E3D-9D1A-9E04FF6C0187}" dt="2024-04-05T02:25:47.148" v="191"/>
        <pc:sldMkLst>
          <pc:docMk/>
          <pc:sldMk cId="1839043315" sldId="280"/>
        </pc:sldMkLst>
        <pc:spChg chg="mod">
          <ac:chgData name="Martin Richards" userId="ebc9b6ae-69f0-455b-b337-207e73494a6e" providerId="ADAL" clId="{EF92D261-647B-4E3D-9D1A-9E04FF6C0187}" dt="2024-04-05T02:25:44.584" v="190"/>
          <ac:spMkLst>
            <pc:docMk/>
            <pc:sldMk cId="1839043315" sldId="280"/>
            <ac:spMk id="2" creationId="{00000000-0000-0000-0000-000000000000}"/>
          </ac:spMkLst>
        </pc:spChg>
        <pc:spChg chg="mod">
          <ac:chgData name="Martin Richards" userId="ebc9b6ae-69f0-455b-b337-207e73494a6e" providerId="ADAL" clId="{EF92D261-647B-4E3D-9D1A-9E04FF6C0187}" dt="2024-04-05T02:25:47.148" v="191"/>
          <ac:spMkLst>
            <pc:docMk/>
            <pc:sldMk cId="1839043315" sldId="280"/>
            <ac:spMk id="6" creationId="{3FF63003-0FCE-42E1-8385-B53C17E18F54}"/>
          </ac:spMkLst>
        </pc:spChg>
      </pc:sldChg>
      <pc:sldChg chg="addSp modSp mod">
        <pc:chgData name="Martin Richards" userId="ebc9b6ae-69f0-455b-b337-207e73494a6e" providerId="ADAL" clId="{EF92D261-647B-4E3D-9D1A-9E04FF6C0187}" dt="2024-04-05T02:26:11.108" v="195"/>
        <pc:sldMkLst>
          <pc:docMk/>
          <pc:sldMk cId="3425402283" sldId="281"/>
        </pc:sldMkLst>
        <pc:spChg chg="add mod">
          <ac:chgData name="Martin Richards" userId="ebc9b6ae-69f0-455b-b337-207e73494a6e" providerId="ADAL" clId="{EF92D261-647B-4E3D-9D1A-9E04FF6C0187}" dt="2024-04-05T02:26:07.679" v="194"/>
          <ac:spMkLst>
            <pc:docMk/>
            <pc:sldMk cId="3425402283" sldId="281"/>
            <ac:spMk id="3" creationId="{841872D7-E1AB-23C0-8A20-4937C6B881D2}"/>
          </ac:spMkLst>
        </pc:spChg>
        <pc:spChg chg="mod">
          <ac:chgData name="Martin Richards" userId="ebc9b6ae-69f0-455b-b337-207e73494a6e" providerId="ADAL" clId="{EF92D261-647B-4E3D-9D1A-9E04FF6C0187}" dt="2024-04-05T02:26:11.108" v="195"/>
          <ac:spMkLst>
            <pc:docMk/>
            <pc:sldMk cId="3425402283" sldId="281"/>
            <ac:spMk id="6" creationId="{3FF63003-0FCE-42E1-8385-B53C17E18F54}"/>
          </ac:spMkLst>
        </pc:spChg>
      </pc:sldChg>
      <pc:sldChg chg="modSp mod">
        <pc:chgData name="Martin Richards" userId="ebc9b6ae-69f0-455b-b337-207e73494a6e" providerId="ADAL" clId="{EF92D261-647B-4E3D-9D1A-9E04FF6C0187}" dt="2024-04-05T02:26:18.245" v="196"/>
        <pc:sldMkLst>
          <pc:docMk/>
          <pc:sldMk cId="3726248708" sldId="282"/>
        </pc:sldMkLst>
        <pc:spChg chg="mod">
          <ac:chgData name="Martin Richards" userId="ebc9b6ae-69f0-455b-b337-207e73494a6e" providerId="ADAL" clId="{EF92D261-647B-4E3D-9D1A-9E04FF6C0187}" dt="2024-04-05T02:26:18.245" v="196"/>
          <ac:spMkLst>
            <pc:docMk/>
            <pc:sldMk cId="3726248708" sldId="282"/>
            <ac:spMk id="2" creationId="{00000000-0000-0000-0000-000000000000}"/>
          </ac:spMkLst>
        </pc:spChg>
      </pc:sldChg>
      <pc:sldChg chg="addSp modSp mod">
        <pc:chgData name="Martin Richards" userId="ebc9b6ae-69f0-455b-b337-207e73494a6e" providerId="ADAL" clId="{EF92D261-647B-4E3D-9D1A-9E04FF6C0187}" dt="2024-04-05T02:26:30.824" v="197"/>
        <pc:sldMkLst>
          <pc:docMk/>
          <pc:sldMk cId="2769172436" sldId="283"/>
        </pc:sldMkLst>
        <pc:spChg chg="add mod">
          <ac:chgData name="Martin Richards" userId="ebc9b6ae-69f0-455b-b337-207e73494a6e" providerId="ADAL" clId="{EF92D261-647B-4E3D-9D1A-9E04FF6C0187}" dt="2024-04-05T02:26:30.824" v="197"/>
          <ac:spMkLst>
            <pc:docMk/>
            <pc:sldMk cId="2769172436" sldId="283"/>
            <ac:spMk id="2" creationId="{BB6F2120-F98C-0D02-6E39-306FDD4A4DCD}"/>
          </ac:spMkLst>
        </pc:spChg>
      </pc:sldChg>
      <pc:sldChg chg="modSp mod">
        <pc:chgData name="Martin Richards" userId="ebc9b6ae-69f0-455b-b337-207e73494a6e" providerId="ADAL" clId="{EF92D261-647B-4E3D-9D1A-9E04FF6C0187}" dt="2024-04-05T02:21:30.370" v="133"/>
        <pc:sldMkLst>
          <pc:docMk/>
          <pc:sldMk cId="4294335408" sldId="284"/>
        </pc:sldMkLst>
        <pc:spChg chg="mod">
          <ac:chgData name="Martin Richards" userId="ebc9b6ae-69f0-455b-b337-207e73494a6e" providerId="ADAL" clId="{EF92D261-647B-4E3D-9D1A-9E04FF6C0187}" dt="2024-04-05T02:21:10.316" v="132"/>
          <ac:spMkLst>
            <pc:docMk/>
            <pc:sldMk cId="4294335408" sldId="284"/>
            <ac:spMk id="2" creationId="{00000000-0000-0000-0000-000000000000}"/>
          </ac:spMkLst>
        </pc:spChg>
        <pc:spChg chg="mod">
          <ac:chgData name="Martin Richards" userId="ebc9b6ae-69f0-455b-b337-207e73494a6e" providerId="ADAL" clId="{EF92D261-647B-4E3D-9D1A-9E04FF6C0187}" dt="2024-04-05T02:20:58.230" v="128"/>
          <ac:spMkLst>
            <pc:docMk/>
            <pc:sldMk cId="4294335408" sldId="284"/>
            <ac:spMk id="3" creationId="{278C8EA3-6E6C-EAE5-1240-270EEACB8DB9}"/>
          </ac:spMkLst>
        </pc:spChg>
        <pc:spChg chg="mod">
          <ac:chgData name="Martin Richards" userId="ebc9b6ae-69f0-455b-b337-207e73494a6e" providerId="ADAL" clId="{EF92D261-647B-4E3D-9D1A-9E04FF6C0187}" dt="2024-04-05T02:21:30.370" v="133"/>
          <ac:spMkLst>
            <pc:docMk/>
            <pc:sldMk cId="4294335408" sldId="284"/>
            <ac:spMk id="6" creationId="{3FF63003-0FCE-42E1-8385-B53C17E18F5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1780185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2646096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507520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3753853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4035840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552395D1-EEA3-4221-80BF-584347AFCA23}" type="datetimeFigureOut">
              <a:rPr lang="en-AU" smtClean="0"/>
              <a:t>5/04/2024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3034333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552395D1-EEA3-4221-80BF-584347AFCA23}" type="datetimeFigureOut">
              <a:rPr lang="en-AU" smtClean="0"/>
              <a:t>5/04/2024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3773739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552395D1-EEA3-4221-80BF-584347AFCA23}" type="datetimeFigureOut">
              <a:rPr lang="en-AU" smtClean="0"/>
              <a:t>5/04/2024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814365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2395D1-EEA3-4221-80BF-584347AFCA23}" type="datetimeFigureOut">
              <a:rPr lang="en-AU" smtClean="0"/>
              <a:t>5/04/2024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136014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395D1-EEA3-4221-80BF-584347AFCA23}" type="datetimeFigureOut">
              <a:rPr lang="en-AU" smtClean="0"/>
              <a:t>5/04/2024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3641778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395D1-EEA3-4221-80BF-584347AFCA23}" type="datetimeFigureOut">
              <a:rPr lang="en-AU" smtClean="0"/>
              <a:t>5/04/2024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2106137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395D1-EEA3-4221-80BF-584347AFCA23}" type="datetimeFigureOut">
              <a:rPr lang="en-AU" smtClean="0"/>
              <a:t>5/04/2024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D584D1-FF6D-4EFE-9F86-26814FEC0577}" type="slidenum">
              <a:rPr lang="en-AU" smtClean="0"/>
              <a:t>‹#›</a:t>
            </a:fld>
            <a:endParaRPr lang="en-AU"/>
          </a:p>
        </p:txBody>
      </p:sp>
    </p:spTree>
    <p:extLst>
      <p:ext uri="{BB962C8B-B14F-4D97-AF65-F5344CB8AC3E}">
        <p14:creationId xmlns:p14="http://schemas.microsoft.com/office/powerpoint/2010/main" val="3579558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ommons.wikimedia.org/wiki/File:Sound_wave.jpg"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ommons.wikimedia.org/wiki/File:Sound_wave.jpg"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hyperlink" Target="https://commons.wikimedia.org/wiki/File:CPT-Sound-ADC-DAC.svg"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commons.wikimedia.org/wiki/File:CPT-Sound-ADC-DAC.svg"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s://commons.wikimedia.org/wiki/File:CPT-Sound-ADC-DAC.svg"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https://commons.wikimedia.org/wiki/File:CPT-Sound-ADC-DAC.svg"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extBox 1">
            <a:extLst>
              <a:ext uri="{C183D7F6-B498-43B3-948B-1728B52AA6E4}">
                <adec:decorative xmlns:adec="http://schemas.microsoft.com/office/drawing/2017/decorative" val="1"/>
              </a:ext>
            </a:extLst>
          </p:cNvPr>
          <p:cNvSpPr txBox="1"/>
          <p:nvPr/>
        </p:nvSpPr>
        <p:spPr>
          <a:xfrm>
            <a:off x="700507" y="5362417"/>
            <a:ext cx="3455469" cy="530915"/>
          </a:xfrm>
          <a:prstGeom prst="rect">
            <a:avLst/>
          </a:prstGeom>
          <a:noFill/>
        </p:spPr>
        <p:txBody>
          <a:bodyPr wrap="square" rtlCol="0">
            <a:spAutoFit/>
          </a:bodyPr>
          <a:lstStyle/>
          <a:p>
            <a:r>
              <a:rPr lang="en-AU" sz="1000" i="1" dirty="0"/>
              <a:t>Image source Wikipedia: </a:t>
            </a:r>
            <a:r>
              <a:rPr lang="en-AU" sz="1000" i="1" dirty="0">
                <a:hlinkClick r:id="rId3"/>
              </a:rPr>
              <a:t>Sound wave.jpg</a:t>
            </a:r>
            <a:endParaRPr lang="en-AU" sz="1000" i="1" dirty="0"/>
          </a:p>
          <a:p>
            <a:endParaRPr lang="en-AU" dirty="0"/>
          </a:p>
        </p:txBody>
      </p:sp>
      <p:sp>
        <p:nvSpPr>
          <p:cNvPr id="3" name="Title 2"/>
          <p:cNvSpPr txBox="1">
            <a:spLocks noGrp="1"/>
          </p:cNvSpPr>
          <p:nvPr>
            <p:ph type="title" idx="4294967295"/>
          </p:nvPr>
        </p:nvSpPr>
        <p:spPr>
          <a:xfrm>
            <a:off x="5195225" y="2316315"/>
            <a:ext cx="3384376"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4000" b="0" i="0" u="none" strike="noStrike" kern="1200" cap="none" spc="0" normalizeH="0" baseline="0" noProof="0" dirty="0">
                <a:ln>
                  <a:noFill/>
                </a:ln>
                <a:solidFill>
                  <a:schemeClr val="bg1"/>
                </a:solidFill>
                <a:effectLst/>
                <a:uLnTx/>
                <a:uFillTx/>
                <a:latin typeface="+mn-lt"/>
                <a:ea typeface="+mn-ea"/>
                <a:cs typeface="+mn-cs"/>
              </a:rPr>
              <a:t>Converting sound into digital data </a:t>
            </a:r>
          </a:p>
        </p:txBody>
      </p:sp>
      <p:pic>
        <p:nvPicPr>
          <p:cNvPr id="1028" name="Picture 4" descr="Sound wave on black backgrou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483" y="1209207"/>
            <a:ext cx="4153209" cy="41532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9979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p:cNvSpPr txBox="1">
            <a:spLocks noGrp="1"/>
          </p:cNvSpPr>
          <p:nvPr>
            <p:ph type="title" idx="4294967295"/>
          </p:nvPr>
        </p:nvSpPr>
        <p:spPr>
          <a:xfrm>
            <a:off x="1115616" y="940406"/>
            <a:ext cx="7056784"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Converting a sound wave into a digital file</a:t>
            </a:r>
          </a:p>
        </p:txBody>
      </p:sp>
      <p:pic>
        <p:nvPicPr>
          <p:cNvPr id="4098" name="Picture 2" descr="https://lh3.googleusercontent.com/QskSTQaduXYx6Q5TN8ARXQXSIPwLRmS7ocwH129YUXV4bBd_MxZHHktua7bjxzlMcxx2T-MxO3VWDl6w7ltYtAoPJUFV5fPMLGmPo_GUXjaYPHWLXVaBWMHl0zUeIefIXTi4lB9t8CLLf0RWSfoCDK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64118" y="1448255"/>
            <a:ext cx="3960439" cy="207542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863588" y="3933056"/>
            <a:ext cx="7560839"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AU" sz="2400" dirty="0"/>
              <a:t>Imagine you have a sound wave that you want to convert into a digital file. </a:t>
            </a:r>
          </a:p>
          <a:p>
            <a:pPr marL="342900" indent="-342900">
              <a:buFont typeface="Arial" panose="020B0604020202020204" pitchFamily="34" charset="0"/>
              <a:buChar char="•"/>
            </a:pPr>
            <a:r>
              <a:rPr lang="en-AU" sz="2400" dirty="0"/>
              <a:t>To do this, you need to take samples of the sound wave at regular intervals and represent them using binary numbers.</a:t>
            </a:r>
            <a:endParaRPr lang="en-US" sz="2400" dirty="0"/>
          </a:p>
        </p:txBody>
      </p:sp>
    </p:spTree>
    <p:extLst>
      <p:ext uri="{BB962C8B-B14F-4D97-AF65-F5344CB8AC3E}">
        <p14:creationId xmlns:p14="http://schemas.microsoft.com/office/powerpoint/2010/main" val="279235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p:cNvSpPr txBox="1">
            <a:spLocks noGrp="1"/>
          </p:cNvSpPr>
          <p:nvPr>
            <p:ph type="title" idx="4294967295"/>
          </p:nvPr>
        </p:nvSpPr>
        <p:spPr>
          <a:xfrm>
            <a:off x="1115616" y="940406"/>
            <a:ext cx="7056784"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Converting a sound wave</a:t>
            </a:r>
          </a:p>
        </p:txBody>
      </p:sp>
      <p:pic>
        <p:nvPicPr>
          <p:cNvPr id="4098" name="Picture 2" descr="https://lh3.googleusercontent.com/QskSTQaduXYx6Q5TN8ARXQXSIPwLRmS7ocwH129YUXV4bBd_MxZHHktua7bjxzlMcxx2T-MxO3VWDl6w7ltYtAoPJUFV5fPMLGmPo_GUXjaYPHWLXVaBWMHl0zUeIefIXTi4lB9t8CLLf0RWSfoCDK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95936" y="1417459"/>
            <a:ext cx="3960439" cy="207542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863588" y="3746237"/>
            <a:ext cx="7560839"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b="1" dirty="0"/>
              <a:t>Sample rate</a:t>
            </a:r>
          </a:p>
          <a:p>
            <a:pPr marL="342900" indent="-342900">
              <a:buFont typeface="Arial" panose="020B0604020202020204" pitchFamily="34" charset="0"/>
              <a:buChar char="•"/>
            </a:pPr>
            <a:r>
              <a:rPr lang="en-AU" sz="2400" dirty="0"/>
              <a:t>Let’s say we have a sample rate of 4 samples per second.</a:t>
            </a:r>
          </a:p>
          <a:p>
            <a:pPr marL="342900" indent="-342900">
              <a:buFont typeface="Arial" panose="020B0604020202020204" pitchFamily="34" charset="0"/>
              <a:buChar char="•"/>
            </a:pPr>
            <a:r>
              <a:rPr lang="en-AU" sz="2400" dirty="0"/>
              <a:t>It means we take 4 snapshots of the sound wave every second.</a:t>
            </a:r>
          </a:p>
          <a:p>
            <a:pPr marL="342900" indent="-342900">
              <a:buFont typeface="Arial" panose="020B0604020202020204" pitchFamily="34" charset="0"/>
              <a:buChar char="•"/>
            </a:pPr>
            <a:r>
              <a:rPr lang="en-AU" sz="2400" dirty="0"/>
              <a:t>To represent each sample in binary, we can use a single digit (bit). Let's take four samples at different moments.</a:t>
            </a:r>
            <a:endParaRPr lang="en-US" sz="2400" dirty="0"/>
          </a:p>
        </p:txBody>
      </p:sp>
    </p:spTree>
    <p:extLst>
      <p:ext uri="{BB962C8B-B14F-4D97-AF65-F5344CB8AC3E}">
        <p14:creationId xmlns:p14="http://schemas.microsoft.com/office/powerpoint/2010/main" val="4154768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p:cNvSpPr txBox="1">
            <a:spLocks noGrp="1"/>
          </p:cNvSpPr>
          <p:nvPr>
            <p:ph type="title" idx="4294967295"/>
          </p:nvPr>
        </p:nvSpPr>
        <p:spPr>
          <a:xfrm>
            <a:off x="1115616" y="764704"/>
            <a:ext cx="7056784" cy="95410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Converting a sound wave into a digital file: sample rate</a:t>
            </a:r>
          </a:p>
        </p:txBody>
      </p:sp>
      <p:sp>
        <p:nvSpPr>
          <p:cNvPr id="6" name="TextBox 5">
            <a:extLst>
              <a:ext uri="{FF2B5EF4-FFF2-40B4-BE49-F238E27FC236}">
                <a16:creationId xmlns:a16="http://schemas.microsoft.com/office/drawing/2014/main" id="{3FF63003-0FCE-42E1-8385-B53C17E18F54}"/>
              </a:ext>
            </a:extLst>
          </p:cNvPr>
          <p:cNvSpPr txBox="1"/>
          <p:nvPr/>
        </p:nvSpPr>
        <p:spPr>
          <a:xfrm>
            <a:off x="1129511" y="1744577"/>
            <a:ext cx="6538833" cy="48936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b="1" dirty="0"/>
              <a:t>Sample rate</a:t>
            </a:r>
          </a:p>
          <a:p>
            <a:r>
              <a:rPr lang="en-AU" sz="2400" dirty="0"/>
              <a:t>Four samples taken at different moments:</a:t>
            </a:r>
          </a:p>
          <a:p>
            <a:r>
              <a:rPr lang="en-AU" sz="2400" dirty="0"/>
              <a:t>Sample 1: The sound wave is at a high point </a:t>
            </a:r>
          </a:p>
          <a:p>
            <a:r>
              <a:rPr lang="en-AU" sz="2400" dirty="0"/>
              <a:t>-&gt; We represent it as 1.</a:t>
            </a:r>
          </a:p>
          <a:p>
            <a:r>
              <a:rPr lang="en-AU" sz="2400" dirty="0"/>
              <a:t>Sample 2: The sound wave is at a low point </a:t>
            </a:r>
          </a:p>
          <a:p>
            <a:r>
              <a:rPr lang="en-AU" sz="2400" dirty="0"/>
              <a:t>-&gt; We represent it as 0.</a:t>
            </a:r>
          </a:p>
          <a:p>
            <a:r>
              <a:rPr lang="en-AU" sz="2400" dirty="0"/>
              <a:t>Sample 3: The sound wave is at a middle point </a:t>
            </a:r>
          </a:p>
          <a:p>
            <a:r>
              <a:rPr lang="en-AU" sz="2400" dirty="0"/>
              <a:t>-&gt; We represent it as 0.</a:t>
            </a:r>
          </a:p>
          <a:p>
            <a:r>
              <a:rPr lang="en-AU" sz="2400" dirty="0"/>
              <a:t>Sample 4: The sound wave is at a high point </a:t>
            </a:r>
          </a:p>
          <a:p>
            <a:r>
              <a:rPr lang="en-AU" sz="2400" dirty="0"/>
              <a:t>-&gt; We represent it as 1.</a:t>
            </a:r>
          </a:p>
          <a:p>
            <a:r>
              <a:rPr lang="en-AU" sz="2400" dirty="0"/>
              <a:t>So, using a sample rate of 4 samples per second, we would have the binary sequence: 1001.</a:t>
            </a:r>
            <a:br>
              <a:rPr lang="en-AU" sz="2400" dirty="0"/>
            </a:br>
            <a:endParaRPr lang="en-US" sz="2400" dirty="0"/>
          </a:p>
        </p:txBody>
      </p:sp>
    </p:spTree>
    <p:extLst>
      <p:ext uri="{BB962C8B-B14F-4D97-AF65-F5344CB8AC3E}">
        <p14:creationId xmlns:p14="http://schemas.microsoft.com/office/powerpoint/2010/main" val="2128670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p:cNvSpPr txBox="1">
            <a:spLocks noGrp="1"/>
          </p:cNvSpPr>
          <p:nvPr>
            <p:ph type="title" idx="4294967295"/>
          </p:nvPr>
        </p:nvSpPr>
        <p:spPr>
          <a:xfrm>
            <a:off x="1115616" y="940406"/>
            <a:ext cx="7056784" cy="95410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Converting a sound wave into a digital file: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0" i="0" u="none" strike="noStrike" kern="1200" cap="none" spc="0" normalizeH="0" baseline="0" noProof="0" dirty="0">
                <a:ln>
                  <a:noFill/>
                </a:ln>
                <a:solidFill>
                  <a:schemeClr val="tx1"/>
                </a:solidFill>
                <a:effectLst/>
                <a:uLnTx/>
                <a:uFillTx/>
                <a:latin typeface="+mn-lt"/>
                <a:ea typeface="+mn-ea"/>
                <a:cs typeface="+mn-cs"/>
              </a:rPr>
              <a:t>Bit rate</a:t>
            </a:r>
          </a:p>
        </p:txBody>
      </p:sp>
      <p:pic>
        <p:nvPicPr>
          <p:cNvPr id="4098" name="Picture 2" descr="https://lh3.googleusercontent.com/QskSTQaduXYx6Q5TN8ARXQXSIPwLRmS7ocwH129YUXV4bBd_MxZHHktua7bjxzlMcxx2T-MxO3VWDl6w7ltYtAoPJUFV5fPMLGmPo_GUXjaYPHWLXVaBWMHl0zUeIefIXTi4lB9t8CLLf0RWSfoCDK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63988" y="1628800"/>
            <a:ext cx="3960439" cy="207542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863588" y="3933056"/>
            <a:ext cx="7560839"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dirty="0"/>
              <a:t>Bitrate</a:t>
            </a:r>
          </a:p>
          <a:p>
            <a:r>
              <a:rPr lang="en-GB" sz="2400" dirty="0"/>
              <a:t>The bitrate is the number of bits used to store each sample.</a:t>
            </a:r>
          </a:p>
          <a:p>
            <a:r>
              <a:rPr lang="en-GB" sz="2400" dirty="0"/>
              <a:t>Instead of values between 0 and 10, an 8-bit bitrate allows for whole numbers from 00000000 (decimal 0) to 11111111 (decimal 255).</a:t>
            </a:r>
          </a:p>
        </p:txBody>
      </p:sp>
    </p:spTree>
    <p:extLst>
      <p:ext uri="{BB962C8B-B14F-4D97-AF65-F5344CB8AC3E}">
        <p14:creationId xmlns:p14="http://schemas.microsoft.com/office/powerpoint/2010/main" val="3906330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p:cNvSpPr txBox="1">
            <a:spLocks noGrp="1"/>
          </p:cNvSpPr>
          <p:nvPr>
            <p:ph type="title" idx="4294967295"/>
          </p:nvPr>
        </p:nvSpPr>
        <p:spPr>
          <a:xfrm>
            <a:off x="1115616" y="940406"/>
            <a:ext cx="7056784"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Bitrate and controlling</a:t>
            </a:r>
            <a:r>
              <a:rPr kumimoji="0" lang="en-AU" sz="2800" b="1" i="0" u="none" strike="noStrike" kern="1200" cap="none" spc="0" normalizeH="0" noProof="0" dirty="0">
                <a:ln>
                  <a:noFill/>
                </a:ln>
                <a:solidFill>
                  <a:schemeClr val="tx1"/>
                </a:solidFill>
                <a:effectLst/>
                <a:uLnTx/>
                <a:uFillTx/>
                <a:latin typeface="+mn-lt"/>
                <a:ea typeface="+mn-ea"/>
                <a:cs typeface="+mn-cs"/>
              </a:rPr>
              <a:t> distortion</a:t>
            </a:r>
            <a:endParaRPr kumimoji="0" lang="en-AU" sz="2800" b="1" i="0" u="none" strike="noStrike" kern="1200" cap="none" spc="0" normalizeH="0" baseline="0" noProof="0" dirty="0">
              <a:ln>
                <a:noFill/>
              </a:ln>
              <a:solidFill>
                <a:schemeClr val="tx1"/>
              </a:solidFill>
              <a:effectLst/>
              <a:uLnTx/>
              <a:uFillTx/>
              <a:latin typeface="+mn-lt"/>
              <a:ea typeface="+mn-ea"/>
              <a:cs typeface="+mn-cs"/>
            </a:endParaRPr>
          </a:p>
        </p:txBody>
      </p:sp>
      <p:pic>
        <p:nvPicPr>
          <p:cNvPr id="4098" name="Picture 2" descr="https://lh3.googleusercontent.com/QskSTQaduXYx6Q5TN8ARXQXSIPwLRmS7ocwH129YUXV4bBd_MxZHHktua7bjxzlMcxx2T-MxO3VWDl6w7ltYtAoPJUFV5fPMLGmPo_GUXjaYPHWLXVaBWMHl0zUeIefIXTi4lB9t8CLLf0RWSfoCDK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63988" y="1628800"/>
            <a:ext cx="3960439" cy="207542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863588" y="3933056"/>
            <a:ext cx="7560839"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AU" sz="2400" dirty="0"/>
              <a:t>Increasing the bitrate to 16-bits allows for whole numbers from 00000000 00000000 (decimal 0) to 11111111 11111111 (decimal 65535).</a:t>
            </a:r>
          </a:p>
          <a:p>
            <a:pPr marL="342900" indent="-342900">
              <a:buFont typeface="Arial" panose="020B0604020202020204" pitchFamily="34" charset="0"/>
              <a:buChar char="•"/>
            </a:pPr>
            <a:r>
              <a:rPr lang="en-AU" sz="2400" dirty="0"/>
              <a:t>This allows more accurate sample values. To our ear, this means less distortion in the sound.</a:t>
            </a:r>
          </a:p>
        </p:txBody>
      </p:sp>
    </p:spTree>
    <p:extLst>
      <p:ext uri="{BB962C8B-B14F-4D97-AF65-F5344CB8AC3E}">
        <p14:creationId xmlns:p14="http://schemas.microsoft.com/office/powerpoint/2010/main" val="1839043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p:cNvSpPr txBox="1">
            <a:spLocks noGrp="1"/>
          </p:cNvSpPr>
          <p:nvPr>
            <p:ph type="title" idx="4294967295"/>
          </p:nvPr>
        </p:nvSpPr>
        <p:spPr>
          <a:xfrm>
            <a:off x="611560" y="764704"/>
            <a:ext cx="7560840"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800" b="1" dirty="0">
                <a:latin typeface="+mn-lt"/>
                <a:ea typeface="+mn-ea"/>
                <a:cs typeface="+mn-cs"/>
              </a:rPr>
              <a:t>Example: converting</a:t>
            </a:r>
            <a:r>
              <a:rPr kumimoji="0" lang="en-AU" sz="2800" b="1" i="0" u="none" strike="noStrike" kern="1200" cap="none" spc="0" normalizeH="0" baseline="0" noProof="0" dirty="0">
                <a:ln>
                  <a:noFill/>
                </a:ln>
                <a:solidFill>
                  <a:schemeClr val="tx1"/>
                </a:solidFill>
                <a:effectLst/>
                <a:uLnTx/>
                <a:uFillTx/>
                <a:latin typeface="+mn-lt"/>
                <a:ea typeface="+mn-ea"/>
                <a:cs typeface="+mn-cs"/>
              </a:rPr>
              <a:t> sound wave into a digital file</a:t>
            </a:r>
          </a:p>
        </p:txBody>
      </p:sp>
      <p:sp>
        <p:nvSpPr>
          <p:cNvPr id="6" name="TextBox 5">
            <a:extLst>
              <a:ext uri="{FF2B5EF4-FFF2-40B4-BE49-F238E27FC236}">
                <a16:creationId xmlns:a16="http://schemas.microsoft.com/office/drawing/2014/main" id="{3FF63003-0FCE-42E1-8385-B53C17E18F54}"/>
              </a:ext>
            </a:extLst>
          </p:cNvPr>
          <p:cNvSpPr txBox="1"/>
          <p:nvPr/>
        </p:nvSpPr>
        <p:spPr>
          <a:xfrm>
            <a:off x="1129511" y="1744577"/>
            <a:ext cx="6250801"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dirty="0"/>
              <a:t>An example:</a:t>
            </a:r>
          </a:p>
          <a:p>
            <a:r>
              <a:rPr lang="en-AU" sz="2400" b="1" dirty="0"/>
              <a:t>First sample: </a:t>
            </a:r>
            <a:r>
              <a:rPr lang="en-AU" sz="2400" dirty="0"/>
              <a:t>10 </a:t>
            </a:r>
          </a:p>
          <a:p>
            <a:r>
              <a:rPr lang="en-AU" sz="2400" dirty="0"/>
              <a:t>-&gt; In binary, it represents the number 2.</a:t>
            </a:r>
          </a:p>
          <a:p>
            <a:r>
              <a:rPr lang="en-AU" sz="2400" b="1" dirty="0"/>
              <a:t>Second sample: </a:t>
            </a:r>
            <a:r>
              <a:rPr lang="en-AU" sz="2400" dirty="0"/>
              <a:t>10 </a:t>
            </a:r>
          </a:p>
          <a:p>
            <a:r>
              <a:rPr lang="en-AU" sz="2400" dirty="0"/>
              <a:t>-&gt; In binary, it represents the number 2.</a:t>
            </a:r>
          </a:p>
          <a:p>
            <a:br>
              <a:rPr lang="en-AU" sz="2400" dirty="0"/>
            </a:br>
            <a:endParaRPr lang="en-AU" sz="2400" dirty="0"/>
          </a:p>
          <a:p>
            <a:r>
              <a:rPr lang="en-AU" sz="2400" dirty="0"/>
              <a:t>So, using a bit rate of three bits per sample, our sound wave can be represented by the numbers 2 and 2.</a:t>
            </a:r>
          </a:p>
        </p:txBody>
      </p:sp>
    </p:spTree>
    <p:extLst>
      <p:ext uri="{BB962C8B-B14F-4D97-AF65-F5344CB8AC3E}">
        <p14:creationId xmlns:p14="http://schemas.microsoft.com/office/powerpoint/2010/main" val="1089975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3" name="Title 2">
            <a:extLst>
              <a:ext uri="{FF2B5EF4-FFF2-40B4-BE49-F238E27FC236}">
                <a16:creationId xmlns:a16="http://schemas.microsoft.com/office/drawing/2014/main" id="{841872D7-E1AB-23C0-8A20-4937C6B881D2}"/>
              </a:ext>
            </a:extLst>
          </p:cNvPr>
          <p:cNvSpPr txBox="1">
            <a:spLocks noGrp="1"/>
          </p:cNvSpPr>
          <p:nvPr>
            <p:ph type="title" idx="4294967295"/>
          </p:nvPr>
        </p:nvSpPr>
        <p:spPr>
          <a:xfrm>
            <a:off x="1403648" y="798538"/>
            <a:ext cx="457200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3200" b="1" i="0" u="none" strike="noStrike" kern="1200" cap="none" spc="0" normalizeH="0" baseline="0" noProof="0" dirty="0">
                <a:ln>
                  <a:noFill/>
                </a:ln>
                <a:solidFill>
                  <a:schemeClr val="tx1"/>
                </a:solidFill>
                <a:effectLst/>
                <a:uLnTx/>
                <a:uFillTx/>
                <a:latin typeface="+mn-lt"/>
                <a:ea typeface="+mn-ea"/>
                <a:cs typeface="+mn-cs"/>
              </a:rPr>
              <a:t>Summary</a:t>
            </a:r>
            <a:endParaRPr kumimoji="0" lang="en-AU" sz="1800" b="1" i="0" u="none" strike="noStrike" kern="1200" cap="none" spc="0" normalizeH="0" baseline="0" noProof="0" dirty="0">
              <a:ln>
                <a:noFill/>
              </a:ln>
              <a:solidFill>
                <a:schemeClr val="tx1"/>
              </a:solidFill>
              <a:effectLst/>
              <a:uLnTx/>
              <a:uFillTx/>
              <a:latin typeface="+mn-lt"/>
              <a:ea typeface="+mn-ea"/>
              <a:cs typeface="+mn-cs"/>
            </a:endParaRPr>
          </a:p>
        </p:txBody>
      </p:sp>
      <p:pic>
        <p:nvPicPr>
          <p:cNvPr id="4098" name="Picture 2" descr="https://lh3.googleusercontent.com/QskSTQaduXYx6Q5TN8ARXQXSIPwLRmS7ocwH129YUXV4bBd_MxZHHktua7bjxzlMcxx2T-MxO3VWDl6w7ltYtAoPJUFV5fPMLGmPo_GUXjaYPHWLXVaBWMHl0zUeIefIXTi4lB9t8CLLf0RWSfoCDK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24377" y="1146610"/>
            <a:ext cx="3420379" cy="179241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899592" y="3233938"/>
            <a:ext cx="7560839"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GB" sz="2400" dirty="0"/>
              <a:t>The sample rate determines how often we take snapshots of the sound wave and represent them using binary.</a:t>
            </a:r>
          </a:p>
          <a:p>
            <a:pPr marL="342900" indent="-342900">
              <a:buFont typeface="Arial" panose="020B0604020202020204" pitchFamily="34" charset="0"/>
              <a:buChar char="•"/>
            </a:pPr>
            <a:r>
              <a:rPr lang="en-GB" sz="2400" dirty="0"/>
              <a:t>The bitrate determines the number of bits used to store each sample, allowing us to represent more detailed information about the sound wave.</a:t>
            </a:r>
          </a:p>
        </p:txBody>
      </p:sp>
    </p:spTree>
    <p:extLst>
      <p:ext uri="{BB962C8B-B14F-4D97-AF65-F5344CB8AC3E}">
        <p14:creationId xmlns:p14="http://schemas.microsoft.com/office/powerpoint/2010/main" val="3425402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p:cNvSpPr txBox="1">
            <a:spLocks noGrp="1"/>
          </p:cNvSpPr>
          <p:nvPr>
            <p:ph type="title" idx="4294967295"/>
          </p:nvPr>
        </p:nvSpPr>
        <p:spPr>
          <a:xfrm>
            <a:off x="907757" y="889556"/>
            <a:ext cx="7056784"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Helpful terms</a:t>
            </a:r>
          </a:p>
        </p:txBody>
      </p:sp>
      <p:sp>
        <p:nvSpPr>
          <p:cNvPr id="6" name="TextBox 5">
            <a:extLst>
              <a:ext uri="{FF2B5EF4-FFF2-40B4-BE49-F238E27FC236}">
                <a16:creationId xmlns:a16="http://schemas.microsoft.com/office/drawing/2014/main" id="{3FF63003-0FCE-42E1-8385-B53C17E18F54}"/>
              </a:ext>
            </a:extLst>
          </p:cNvPr>
          <p:cNvSpPr txBox="1"/>
          <p:nvPr/>
        </p:nvSpPr>
        <p:spPr>
          <a:xfrm>
            <a:off x="899591" y="1412776"/>
            <a:ext cx="7560839" cy="46474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dirty="0"/>
              <a:t>Terms that will help you understand how this transformation to sound waves happens.</a:t>
            </a:r>
          </a:p>
          <a:p>
            <a:br>
              <a:rPr lang="en-AU" sz="1600" dirty="0"/>
            </a:br>
            <a:r>
              <a:rPr lang="en-AU" sz="2400" b="1" dirty="0"/>
              <a:t>Digital audio:</a:t>
            </a:r>
            <a:r>
              <a:rPr lang="en-AU" sz="2400" dirty="0"/>
              <a:t> Digital audio is when we take sound waves and change them into numbers that computers can work with. It’s like translating the language of sound into a language that computers can understand.</a:t>
            </a:r>
          </a:p>
          <a:p>
            <a:endParaRPr lang="en-AU" sz="1600" dirty="0"/>
          </a:p>
          <a:p>
            <a:r>
              <a:rPr lang="en-AU" sz="2400" b="1" dirty="0"/>
              <a:t>Analog-to-Digital Conversion (ADC):</a:t>
            </a:r>
            <a:r>
              <a:rPr lang="en-AU" sz="2400" dirty="0"/>
              <a:t> Analog-to-Digital Conversion is the process of changing the continuous sound waves into individual numbers. It’s like taking a picture of the sound wave at regular intervals and writing down the numbers that represent its loudness.</a:t>
            </a:r>
          </a:p>
        </p:txBody>
      </p:sp>
    </p:spTree>
    <p:extLst>
      <p:ext uri="{BB962C8B-B14F-4D97-AF65-F5344CB8AC3E}">
        <p14:creationId xmlns:p14="http://schemas.microsoft.com/office/powerpoint/2010/main" val="3726248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a:extLst>
              <a:ext uri="{FF2B5EF4-FFF2-40B4-BE49-F238E27FC236}">
                <a16:creationId xmlns:a16="http://schemas.microsoft.com/office/drawing/2014/main" id="{BB6F2120-F98C-0D02-6E39-306FDD4A4DCD}"/>
              </a:ext>
            </a:extLst>
          </p:cNvPr>
          <p:cNvSpPr txBox="1">
            <a:spLocks noGrp="1"/>
          </p:cNvSpPr>
          <p:nvPr>
            <p:ph type="title" idx="4294967295"/>
          </p:nvPr>
        </p:nvSpPr>
        <p:spPr>
          <a:xfrm>
            <a:off x="907757" y="835824"/>
            <a:ext cx="7056784"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1" i="0" u="none" strike="noStrike" kern="1200" cap="none" spc="0" normalizeH="0" baseline="0" noProof="0" dirty="0">
                <a:ln>
                  <a:noFill/>
                </a:ln>
                <a:solidFill>
                  <a:schemeClr val="tx1"/>
                </a:solidFill>
                <a:effectLst/>
                <a:uLnTx/>
                <a:uFillTx/>
                <a:latin typeface="+mn-lt"/>
                <a:ea typeface="+mn-ea"/>
                <a:cs typeface="+mn-cs"/>
              </a:rPr>
              <a:t>Helpful terms (cont.)</a:t>
            </a:r>
          </a:p>
        </p:txBody>
      </p:sp>
      <p:sp>
        <p:nvSpPr>
          <p:cNvPr id="6" name="TextBox 5">
            <a:extLst>
              <a:ext uri="{FF2B5EF4-FFF2-40B4-BE49-F238E27FC236}">
                <a16:creationId xmlns:a16="http://schemas.microsoft.com/office/drawing/2014/main" id="{3FF63003-0FCE-42E1-8385-B53C17E18F54}"/>
              </a:ext>
            </a:extLst>
          </p:cNvPr>
          <p:cNvSpPr txBox="1"/>
          <p:nvPr/>
        </p:nvSpPr>
        <p:spPr>
          <a:xfrm>
            <a:off x="899591" y="1412776"/>
            <a:ext cx="7560839" cy="32932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b="1" dirty="0"/>
              <a:t>Sampling:</a:t>
            </a:r>
            <a:r>
              <a:rPr lang="en-AU" sz="2400" dirty="0"/>
              <a:t> Sampling is the name given to this picture-taking process. We take small snapshots of the sound wave at specific times. The more snapshots we take, the better quality the digital representation will be.</a:t>
            </a:r>
          </a:p>
          <a:p>
            <a:endParaRPr lang="en-AU" sz="1600" dirty="0"/>
          </a:p>
          <a:p>
            <a:r>
              <a:rPr lang="en-AU" sz="2400" b="1" dirty="0"/>
              <a:t>Bit depth:</a:t>
            </a:r>
            <a:r>
              <a:rPr lang="en-AU" sz="2400" dirty="0"/>
              <a:t> Bit depth tells us how detailed each snapshot is. It's like how many colours we can use to paint each snapshot. The more colours we have, the more details we can capture.</a:t>
            </a:r>
          </a:p>
        </p:txBody>
      </p:sp>
    </p:spTree>
    <p:extLst>
      <p:ext uri="{BB962C8B-B14F-4D97-AF65-F5344CB8AC3E}">
        <p14:creationId xmlns:p14="http://schemas.microsoft.com/office/powerpoint/2010/main" val="2769172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extBox 1">
            <a:extLst>
              <a:ext uri="{C183D7F6-B498-43B3-948B-1728B52AA6E4}">
                <adec:decorative xmlns:adec="http://schemas.microsoft.com/office/drawing/2017/decorative" val="1"/>
              </a:ext>
            </a:extLst>
          </p:cNvPr>
          <p:cNvSpPr txBox="1"/>
          <p:nvPr/>
        </p:nvSpPr>
        <p:spPr>
          <a:xfrm>
            <a:off x="700507" y="5362417"/>
            <a:ext cx="3455469" cy="530915"/>
          </a:xfrm>
          <a:prstGeom prst="rect">
            <a:avLst/>
          </a:prstGeom>
          <a:noFill/>
        </p:spPr>
        <p:txBody>
          <a:bodyPr wrap="square" rtlCol="0">
            <a:spAutoFit/>
          </a:bodyPr>
          <a:lstStyle/>
          <a:p>
            <a:r>
              <a:rPr lang="en-AU" sz="1000" i="1" dirty="0"/>
              <a:t>Image source Wikipedia: </a:t>
            </a:r>
            <a:r>
              <a:rPr lang="en-AU" sz="1000" i="1" dirty="0">
                <a:hlinkClick r:id="rId3"/>
              </a:rPr>
              <a:t>Sound wave.jpg</a:t>
            </a:r>
            <a:endParaRPr lang="en-AU" sz="1000" i="1" dirty="0"/>
          </a:p>
          <a:p>
            <a:endParaRPr lang="en-AU" dirty="0"/>
          </a:p>
        </p:txBody>
      </p:sp>
      <p:sp>
        <p:nvSpPr>
          <p:cNvPr id="3" name="Title 2">
            <a:extLst>
              <a:ext uri="{FF2B5EF4-FFF2-40B4-BE49-F238E27FC236}">
                <a16:creationId xmlns:a16="http://schemas.microsoft.com/office/drawing/2014/main" id="{278C8EA3-6E6C-EAE5-1240-270EEACB8DB9}"/>
              </a:ext>
            </a:extLst>
          </p:cNvPr>
          <p:cNvSpPr>
            <a:spLocks noGrp="1"/>
          </p:cNvSpPr>
          <p:nvPr>
            <p:ph type="title"/>
          </p:nvPr>
        </p:nvSpPr>
        <p:spPr/>
        <p:txBody>
          <a:bodyPr/>
          <a:lstStyle/>
          <a:p>
            <a:r>
              <a:rPr lang="en-AU" dirty="0"/>
              <a:t>Sound waves </a:t>
            </a:r>
          </a:p>
        </p:txBody>
      </p:sp>
      <p:pic>
        <p:nvPicPr>
          <p:cNvPr id="1028" name="Picture 4" descr="Sound wave on black backgrou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483" y="1209207"/>
            <a:ext cx="4153209" cy="415320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4988026" y="1207433"/>
            <a:ext cx="3714798" cy="4154984"/>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GB" sz="2400" dirty="0"/>
              <a:t>Sound is carried through the air by changes in air pressure.</a:t>
            </a:r>
          </a:p>
          <a:p>
            <a:pPr marL="342900" indent="-342900">
              <a:buFont typeface="Arial" panose="020B0604020202020204" pitchFamily="34" charset="0"/>
              <a:buChar char="•"/>
            </a:pPr>
            <a:r>
              <a:rPr lang="en-GB" sz="2400" dirty="0"/>
              <a:t>We think of this as wavy lines, but computers don't understand wavy lines, </a:t>
            </a:r>
            <a:r>
              <a:rPr lang="en-AU" sz="2400" dirty="0"/>
              <a:t>so we need to change them into a different kind of language that computers can understand. </a:t>
            </a:r>
          </a:p>
        </p:txBody>
      </p:sp>
    </p:spTree>
    <p:extLst>
      <p:ext uri="{BB962C8B-B14F-4D97-AF65-F5344CB8AC3E}">
        <p14:creationId xmlns:p14="http://schemas.microsoft.com/office/powerpoint/2010/main" val="4294335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extBox 1">
            <a:extLst>
              <a:ext uri="{C183D7F6-B498-43B3-948B-1728B52AA6E4}">
                <adec:decorative xmlns:adec="http://schemas.microsoft.com/office/drawing/2017/decorative" val="1"/>
              </a:ext>
            </a:extLst>
          </p:cNvPr>
          <p:cNvSpPr txBox="1"/>
          <p:nvPr/>
        </p:nvSpPr>
        <p:spPr>
          <a:xfrm>
            <a:off x="683568" y="5942983"/>
            <a:ext cx="5040560" cy="246221"/>
          </a:xfrm>
          <a:prstGeom prst="rect">
            <a:avLst/>
          </a:prstGeom>
          <a:noFill/>
        </p:spPr>
        <p:txBody>
          <a:bodyPr wrap="square" rtlCol="0">
            <a:spAutoFit/>
          </a:bodyPr>
          <a:lstStyle/>
          <a:p>
            <a:r>
              <a:rPr lang="en-AU" sz="1000" i="1" dirty="0"/>
              <a:t>Image source Wikipedia : </a:t>
            </a:r>
            <a:r>
              <a:rPr lang="en-AU" sz="1000" i="1" u="sng" dirty="0">
                <a:hlinkClick r:id="rId3"/>
              </a:rPr>
              <a:t>File:CPT-Sound-ADC-DAC.svg</a:t>
            </a:r>
            <a:endParaRPr lang="en-AU" sz="1000" i="1" dirty="0"/>
          </a:p>
        </p:txBody>
      </p:sp>
      <p:sp>
        <p:nvSpPr>
          <p:cNvPr id="3" name="Title 2">
            <a:extLst>
              <a:ext uri="{FF2B5EF4-FFF2-40B4-BE49-F238E27FC236}">
                <a16:creationId xmlns:a16="http://schemas.microsoft.com/office/drawing/2014/main" id="{44B60474-E897-C7C5-AB8F-C34896FD2151}"/>
              </a:ext>
            </a:extLst>
          </p:cNvPr>
          <p:cNvSpPr>
            <a:spLocks noGrp="1"/>
          </p:cNvSpPr>
          <p:nvPr>
            <p:ph type="title"/>
          </p:nvPr>
        </p:nvSpPr>
        <p:spPr>
          <a:xfrm>
            <a:off x="533977" y="-323946"/>
            <a:ext cx="8229600" cy="1143000"/>
          </a:xfrm>
        </p:spPr>
        <p:txBody>
          <a:bodyPr/>
          <a:lstStyle/>
          <a:p>
            <a:r>
              <a:rPr lang="en-AU" dirty="0"/>
              <a:t>Analog-to-Digital Converter (ADC).</a:t>
            </a:r>
          </a:p>
        </p:txBody>
      </p:sp>
      <p:sp>
        <p:nvSpPr>
          <p:cNvPr id="6" name="TextBox 5">
            <a:extLst>
              <a:ext uri="{FF2B5EF4-FFF2-40B4-BE49-F238E27FC236}">
                <a16:creationId xmlns:a16="http://schemas.microsoft.com/office/drawing/2014/main" id="{3FF63003-0FCE-42E1-8385-B53C17E18F54}"/>
              </a:ext>
            </a:extLst>
          </p:cNvPr>
          <p:cNvSpPr txBox="1"/>
          <p:nvPr/>
        </p:nvSpPr>
        <p:spPr>
          <a:xfrm>
            <a:off x="1993911" y="4509120"/>
            <a:ext cx="4932309"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dirty="0"/>
              <a:t>To do this, we use something called an Analog-to-Digital Converter (ADC).</a:t>
            </a:r>
            <a:endParaRPr lang="en-US" sz="2400" dirty="0"/>
          </a:p>
        </p:txBody>
      </p:sp>
      <p:pic>
        <p:nvPicPr>
          <p:cNvPr id="1026" name="Picture 2" descr="https://lh6.googleusercontent.com/KAMXPdZI2KE5B5aKZW1Q9Gwy-vB_Y2nSHp4uhJodRkGO3HhtLwNHPuL1OVToiSmd8q4ReIkb1RX2mXdjaQZbMiXpKkGrEFZ30zGdM69DEX1HVYIDzBtEp2kO2VB4tSg-iiQM3Z8q4hR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023" y="926519"/>
            <a:ext cx="8167167" cy="2808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966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extBox 1">
            <a:extLst>
              <a:ext uri="{C183D7F6-B498-43B3-948B-1728B52AA6E4}">
                <adec:decorative xmlns:adec="http://schemas.microsoft.com/office/drawing/2017/decorative" val="1"/>
              </a:ext>
            </a:extLst>
          </p:cNvPr>
          <p:cNvSpPr txBox="1"/>
          <p:nvPr/>
        </p:nvSpPr>
        <p:spPr>
          <a:xfrm>
            <a:off x="683568" y="5942983"/>
            <a:ext cx="5040560" cy="246221"/>
          </a:xfrm>
          <a:prstGeom prst="rect">
            <a:avLst/>
          </a:prstGeom>
          <a:noFill/>
        </p:spPr>
        <p:txBody>
          <a:bodyPr wrap="square" rtlCol="0">
            <a:spAutoFit/>
          </a:bodyPr>
          <a:lstStyle/>
          <a:p>
            <a:r>
              <a:rPr lang="en-AU" sz="1000" i="1" dirty="0"/>
              <a:t>Image source Wikipedia : </a:t>
            </a:r>
            <a:r>
              <a:rPr lang="en-AU" sz="1000" i="1" u="sng" dirty="0">
                <a:hlinkClick r:id="rId3"/>
              </a:rPr>
              <a:t>File:CPT-Sound-ADC-DAC.svg</a:t>
            </a:r>
            <a:endParaRPr lang="en-AU" sz="1000" i="1" dirty="0"/>
          </a:p>
        </p:txBody>
      </p:sp>
      <p:sp>
        <p:nvSpPr>
          <p:cNvPr id="3" name="Rectangle 2">
            <a:extLst>
              <a:ext uri="{C183D7F6-B498-43B3-948B-1728B52AA6E4}">
                <adec:decorative xmlns:adec="http://schemas.microsoft.com/office/drawing/2017/decorative" val="1"/>
              </a:ext>
            </a:extLst>
          </p:cNvPr>
          <p:cNvSpPr/>
          <p:nvPr/>
        </p:nvSpPr>
        <p:spPr>
          <a:xfrm>
            <a:off x="683568" y="836712"/>
            <a:ext cx="7848872" cy="2995193"/>
          </a:xfrm>
          <a:prstGeom prst="rect">
            <a:avLst/>
          </a:prstGeom>
          <a:solidFill>
            <a:schemeClr val="tx1">
              <a:lumMod val="50000"/>
              <a:lumOff val="50000"/>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Rectangle 3">
            <a:extLst>
              <a:ext uri="{C183D7F6-B498-43B3-948B-1728B52AA6E4}">
                <adec:decorative xmlns:adec="http://schemas.microsoft.com/office/drawing/2017/decorative" val="1"/>
              </a:ext>
            </a:extLst>
          </p:cNvPr>
          <p:cNvSpPr/>
          <p:nvPr/>
        </p:nvSpPr>
        <p:spPr>
          <a:xfrm>
            <a:off x="5076056" y="2360271"/>
            <a:ext cx="1224732" cy="1209675"/>
          </a:xfrm>
          <a:prstGeom prst="rect">
            <a:avLst/>
          </a:prstGeom>
          <a:solidFill>
            <a:schemeClr val="bg1">
              <a:lumMod val="85000"/>
              <a:alpha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Title 4">
            <a:extLst>
              <a:ext uri="{FF2B5EF4-FFF2-40B4-BE49-F238E27FC236}">
                <a16:creationId xmlns:a16="http://schemas.microsoft.com/office/drawing/2014/main" id="{6C07D44C-8DC4-D092-1F41-72F9808D8D65}"/>
              </a:ext>
            </a:extLst>
          </p:cNvPr>
          <p:cNvSpPr>
            <a:spLocks noGrp="1"/>
          </p:cNvSpPr>
          <p:nvPr>
            <p:ph type="title"/>
          </p:nvPr>
        </p:nvSpPr>
        <p:spPr>
          <a:xfrm>
            <a:off x="519854" y="-198905"/>
            <a:ext cx="8229600" cy="1143000"/>
          </a:xfrm>
        </p:spPr>
        <p:txBody>
          <a:bodyPr/>
          <a:lstStyle/>
          <a:p>
            <a:r>
              <a:rPr lang="en-AU" dirty="0"/>
              <a:t>How an ADC works</a:t>
            </a:r>
          </a:p>
        </p:txBody>
      </p:sp>
      <p:sp>
        <p:nvSpPr>
          <p:cNvPr id="6" name="TextBox 5">
            <a:extLst>
              <a:ext uri="{FF2B5EF4-FFF2-40B4-BE49-F238E27FC236}">
                <a16:creationId xmlns:a16="http://schemas.microsoft.com/office/drawing/2014/main" id="{3FF63003-0FCE-42E1-8385-B53C17E18F54}"/>
              </a:ext>
            </a:extLst>
          </p:cNvPr>
          <p:cNvSpPr txBox="1"/>
          <p:nvPr/>
        </p:nvSpPr>
        <p:spPr>
          <a:xfrm>
            <a:off x="3707904" y="3831905"/>
            <a:ext cx="4752527"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AU" sz="2400" dirty="0"/>
              <a:t>The ADC takes ‘pictures’ of the sound wave at certain points. </a:t>
            </a:r>
          </a:p>
          <a:p>
            <a:pPr marL="342900" indent="-342900">
              <a:buFont typeface="Arial" panose="020B0604020202020204" pitchFamily="34" charset="0"/>
              <a:buChar char="•"/>
            </a:pPr>
            <a:r>
              <a:rPr lang="en-AU" sz="2400" dirty="0"/>
              <a:t>It takes these ‘pictures’ regularly, like every little bit of time. </a:t>
            </a:r>
          </a:p>
          <a:p>
            <a:pPr marL="342900" indent="-342900">
              <a:buFont typeface="Arial" panose="020B0604020202020204" pitchFamily="34" charset="0"/>
              <a:buChar char="•"/>
            </a:pPr>
            <a:r>
              <a:rPr lang="en-AU" sz="2400" dirty="0"/>
              <a:t>Each ‘picture’ is like a snapshot of the sound wave at that moment.</a:t>
            </a:r>
          </a:p>
          <a:p>
            <a:br>
              <a:rPr lang="en-AU" sz="2400" dirty="0"/>
            </a:br>
            <a:endParaRPr lang="en-US" sz="2400" dirty="0"/>
          </a:p>
        </p:txBody>
      </p:sp>
      <p:pic>
        <p:nvPicPr>
          <p:cNvPr id="1026" name="Picture 2" descr="https://lh6.googleusercontent.com/KAMXPdZI2KE5B5aKZW1Q9Gwy-vB_Y2nSHp4uhJodRkGO3HhtLwNHPuL1OVToiSmd8q4ReIkb1RX2mXdjaQZbMiXpKkGrEFZ30zGdM69DEX1HVYIDzBtEp2kO2VB4tSg-iiQM3Z8q4hR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023" y="926519"/>
            <a:ext cx="8167167" cy="2808313"/>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An ADC "/>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3213" y="2360271"/>
            <a:ext cx="3457575" cy="1209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24329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3" name="Rectangle 2">
            <a:extLst>
              <a:ext uri="{C183D7F6-B498-43B3-948B-1728B52AA6E4}">
                <adec:decorative xmlns:adec="http://schemas.microsoft.com/office/drawing/2017/decorative" val="1"/>
              </a:ext>
            </a:extLst>
          </p:cNvPr>
          <p:cNvSpPr/>
          <p:nvPr/>
        </p:nvSpPr>
        <p:spPr>
          <a:xfrm>
            <a:off x="683568" y="836712"/>
            <a:ext cx="7848872" cy="2995193"/>
          </a:xfrm>
          <a:prstGeom prst="rect">
            <a:avLst/>
          </a:prstGeom>
          <a:solidFill>
            <a:schemeClr val="tx1">
              <a:lumMod val="50000"/>
              <a:lumOff val="50000"/>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extBox 1">
            <a:extLst>
              <a:ext uri="{C183D7F6-B498-43B3-948B-1728B52AA6E4}">
                <adec:decorative xmlns:adec="http://schemas.microsoft.com/office/drawing/2017/decorative" val="1"/>
              </a:ext>
            </a:extLst>
          </p:cNvPr>
          <p:cNvSpPr txBox="1"/>
          <p:nvPr/>
        </p:nvSpPr>
        <p:spPr>
          <a:xfrm>
            <a:off x="683568" y="5942983"/>
            <a:ext cx="5040560" cy="246221"/>
          </a:xfrm>
          <a:prstGeom prst="rect">
            <a:avLst/>
          </a:prstGeom>
          <a:noFill/>
        </p:spPr>
        <p:txBody>
          <a:bodyPr wrap="square" rtlCol="0">
            <a:spAutoFit/>
          </a:bodyPr>
          <a:lstStyle/>
          <a:p>
            <a:r>
              <a:rPr lang="en-AU" sz="1000" i="1" dirty="0"/>
              <a:t>Image source Wikipedia : </a:t>
            </a:r>
            <a:r>
              <a:rPr lang="en-AU" sz="1000" i="1" u="sng" dirty="0">
                <a:hlinkClick r:id="rId3"/>
              </a:rPr>
              <a:t>File:CPT-Sound-ADC-DAC.svg</a:t>
            </a:r>
            <a:endParaRPr lang="en-AU" sz="1000" i="1" dirty="0"/>
          </a:p>
        </p:txBody>
      </p:sp>
      <p:sp>
        <p:nvSpPr>
          <p:cNvPr id="11" name="Rectangle 10">
            <a:extLst>
              <a:ext uri="{C183D7F6-B498-43B3-948B-1728B52AA6E4}">
                <adec:decorative xmlns:adec="http://schemas.microsoft.com/office/drawing/2017/decorative" val="1"/>
              </a:ext>
            </a:extLst>
          </p:cNvPr>
          <p:cNvSpPr/>
          <p:nvPr/>
        </p:nvSpPr>
        <p:spPr>
          <a:xfrm>
            <a:off x="5076056" y="2360271"/>
            <a:ext cx="1224732" cy="1209675"/>
          </a:xfrm>
          <a:prstGeom prst="rect">
            <a:avLst/>
          </a:prstGeom>
          <a:solidFill>
            <a:schemeClr val="bg1">
              <a:lumMod val="85000"/>
              <a:alpha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itle 3">
            <a:extLst>
              <a:ext uri="{FF2B5EF4-FFF2-40B4-BE49-F238E27FC236}">
                <a16:creationId xmlns:a16="http://schemas.microsoft.com/office/drawing/2014/main" id="{D0FAA82C-673B-6B8E-0843-BE939CC129D6}"/>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An ADC working </a:t>
            </a:r>
          </a:p>
        </p:txBody>
      </p:sp>
      <p:pic>
        <p:nvPicPr>
          <p:cNvPr id="1026" name="Picture 2" descr="https://lh6.googleusercontent.com/KAMXPdZI2KE5B5aKZW1Q9Gwy-vB_Y2nSHp4uhJodRkGO3HhtLwNHPuL1OVToiSmd8q4ReIkb1RX2mXdjaQZbMiXpKkGrEFZ30zGdM69DEX1HVYIDzBtEp2kO2VB4tSg-iiQM3Z8q4hR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023" y="926519"/>
            <a:ext cx="8167167" cy="2808313"/>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An ADC "/>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24818" y="2360271"/>
            <a:ext cx="3457575" cy="1209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3707904" y="3831905"/>
            <a:ext cx="4752527"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AU" sz="2400" dirty="0"/>
              <a:t>Once the ADC has taken all these ‘pictures’, it turns them into numbers. </a:t>
            </a:r>
          </a:p>
        </p:txBody>
      </p:sp>
    </p:spTree>
    <p:extLst>
      <p:ext uri="{BB962C8B-B14F-4D97-AF65-F5344CB8AC3E}">
        <p14:creationId xmlns:p14="http://schemas.microsoft.com/office/powerpoint/2010/main" val="1760954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extBox 1">
            <a:extLst>
              <a:ext uri="{C183D7F6-B498-43B3-948B-1728B52AA6E4}">
                <adec:decorative xmlns:adec="http://schemas.microsoft.com/office/drawing/2017/decorative" val="1"/>
              </a:ext>
            </a:extLst>
          </p:cNvPr>
          <p:cNvSpPr txBox="1"/>
          <p:nvPr/>
        </p:nvSpPr>
        <p:spPr>
          <a:xfrm>
            <a:off x="689450" y="5968313"/>
            <a:ext cx="5040560" cy="246221"/>
          </a:xfrm>
          <a:prstGeom prst="rect">
            <a:avLst/>
          </a:prstGeom>
          <a:noFill/>
        </p:spPr>
        <p:txBody>
          <a:bodyPr wrap="square" rtlCol="0">
            <a:spAutoFit/>
          </a:bodyPr>
          <a:lstStyle/>
          <a:p>
            <a:r>
              <a:rPr lang="en-AU" sz="1000" i="1" dirty="0"/>
              <a:t>Image source Wikipedia : </a:t>
            </a:r>
            <a:r>
              <a:rPr lang="en-AU" sz="1000" i="1" u="sng" dirty="0">
                <a:hlinkClick r:id="rId3"/>
              </a:rPr>
              <a:t>File:CPT-Sound-ADC-DAC.svg</a:t>
            </a:r>
            <a:endParaRPr lang="en-AU" sz="1000" i="1" dirty="0"/>
          </a:p>
        </p:txBody>
      </p:sp>
      <p:sp>
        <p:nvSpPr>
          <p:cNvPr id="3" name="Title 2">
            <a:extLst>
              <a:ext uri="{FF2B5EF4-FFF2-40B4-BE49-F238E27FC236}">
                <a16:creationId xmlns:a16="http://schemas.microsoft.com/office/drawing/2014/main" id="{3FA308A1-F878-61C2-A106-8CB35F4C9E4F}"/>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Sound wave graph </a:t>
            </a:r>
          </a:p>
        </p:txBody>
      </p:sp>
      <p:pic>
        <p:nvPicPr>
          <p:cNvPr id="4098" name="Picture 2" descr="https://lh3.googleusercontent.com/QskSTQaduXYx6Q5TN8ARXQXSIPwLRmS7ocwH129YUXV4bBd_MxZHHktua7bjxzlMcxx2T-MxO3VWDl6w7ltYtAoPJUFV5fPMLGmPo_GUXjaYPHWLXVaBWMHl0zUeIefIXTi4lB9t8CLLf0RWSfoCDK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7746" y="758050"/>
            <a:ext cx="5943600" cy="311467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1763689" y="3831905"/>
            <a:ext cx="5400600"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AU" sz="2400" dirty="0"/>
              <a:t>These numbers are like codes that the computer can read. </a:t>
            </a:r>
          </a:p>
          <a:p>
            <a:pPr marL="342900" indent="-342900">
              <a:buFont typeface="Arial" panose="020B0604020202020204" pitchFamily="34" charset="0"/>
              <a:buChar char="•"/>
            </a:pPr>
            <a:r>
              <a:rPr lang="en-AU" sz="2400" dirty="0"/>
              <a:t>It’s a way of storing the sound wave in digital form so the computer can process it.</a:t>
            </a:r>
            <a:br>
              <a:rPr lang="en-AU" sz="2400" dirty="0"/>
            </a:br>
            <a:endParaRPr lang="en-US" sz="2400" dirty="0"/>
          </a:p>
        </p:txBody>
      </p:sp>
    </p:spTree>
    <p:extLst>
      <p:ext uri="{BB962C8B-B14F-4D97-AF65-F5344CB8AC3E}">
        <p14:creationId xmlns:p14="http://schemas.microsoft.com/office/powerpoint/2010/main" val="1955279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a:extLst>
              <a:ext uri="{FF2B5EF4-FFF2-40B4-BE49-F238E27FC236}">
                <a16:creationId xmlns:a16="http://schemas.microsoft.com/office/drawing/2014/main" id="{E4B105EE-97A7-0960-81A5-D87EA6A66385}"/>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Sound wave and sample rate</a:t>
            </a:r>
          </a:p>
        </p:txBody>
      </p:sp>
      <p:sp>
        <p:nvSpPr>
          <p:cNvPr id="6" name="TextBox 5">
            <a:extLst>
              <a:ext uri="{FF2B5EF4-FFF2-40B4-BE49-F238E27FC236}">
                <a16:creationId xmlns:a16="http://schemas.microsoft.com/office/drawing/2014/main" id="{3FF63003-0FCE-42E1-8385-B53C17E18F54}"/>
              </a:ext>
            </a:extLst>
          </p:cNvPr>
          <p:cNvSpPr txBox="1"/>
          <p:nvPr/>
        </p:nvSpPr>
        <p:spPr>
          <a:xfrm>
            <a:off x="899592" y="3618581"/>
            <a:ext cx="7560839"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b="1" dirty="0"/>
              <a:t>Sample rate</a:t>
            </a:r>
          </a:p>
          <a:p>
            <a:pPr marL="342900" indent="-342900">
              <a:buFont typeface="Arial" panose="020B0604020202020204" pitchFamily="34" charset="0"/>
              <a:buChar char="•"/>
            </a:pPr>
            <a:r>
              <a:rPr lang="en-AU" sz="2400" dirty="0"/>
              <a:t>Refers to the number of samples taken per second. </a:t>
            </a:r>
          </a:p>
          <a:p>
            <a:pPr marL="342900" indent="-342900">
              <a:buFont typeface="Arial" panose="020B0604020202020204" pitchFamily="34" charset="0"/>
              <a:buChar char="•"/>
            </a:pPr>
            <a:r>
              <a:rPr lang="en-AU" sz="2400" dirty="0"/>
              <a:t>When converting sound waves to digital form, each sample needs to be represented by a binary number. </a:t>
            </a:r>
          </a:p>
          <a:p>
            <a:pPr marL="342900" indent="-342900">
              <a:buFont typeface="Arial" panose="020B0604020202020204" pitchFamily="34" charset="0"/>
              <a:buChar char="•"/>
            </a:pPr>
            <a:r>
              <a:rPr lang="en-AU" sz="2400" dirty="0"/>
              <a:t>The sample rate determines how frequently these samples are taken and have binary values assigned to them.</a:t>
            </a:r>
            <a:endParaRPr lang="en-US" sz="2400" dirty="0"/>
          </a:p>
        </p:txBody>
      </p:sp>
      <p:pic>
        <p:nvPicPr>
          <p:cNvPr id="4098" name="Picture 2" descr="https://lh3.googleusercontent.com/QskSTQaduXYx6Q5TN8ARXQXSIPwLRmS7ocwH129YUXV4bBd_MxZHHktua7bjxzlMcxx2T-MxO3VWDl6w7ltYtAoPJUFV5fPMLGmPo_GUXjaYPHWLXVaBWMHl0zUeIefIXTi4lB9t8CLLf0RWSfoCDK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473" y="660814"/>
            <a:ext cx="5688632" cy="2981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9902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a:extLst>
              <a:ext uri="{FF2B5EF4-FFF2-40B4-BE49-F238E27FC236}">
                <a16:creationId xmlns:a16="http://schemas.microsoft.com/office/drawing/2014/main" id="{0401F78A-B395-C419-2F18-C30EDF75DD23}"/>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What is sample rate? </a:t>
            </a:r>
          </a:p>
        </p:txBody>
      </p:sp>
      <p:pic>
        <p:nvPicPr>
          <p:cNvPr id="4098" name="Picture 2" descr="https://lh3.googleusercontent.com/QskSTQaduXYx6Q5TN8ARXQXSIPwLRmS7ocwH129YUXV4bBd_MxZHHktua7bjxzlMcxx2T-MxO3VWDl6w7ltYtAoPJUFV5fPMLGmPo_GUXjaYPHWLXVaBWMHl0zUeIefIXTi4lB9t8CLLf0RWSfoCDK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764590"/>
            <a:ext cx="5688632" cy="298106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899592" y="3831905"/>
            <a:ext cx="7560839"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b="1" dirty="0"/>
              <a:t>Sample rate</a:t>
            </a:r>
            <a:br>
              <a:rPr lang="en-AU" sz="2400" dirty="0"/>
            </a:br>
            <a:r>
              <a:rPr lang="en-AU" sz="2400" i="1" dirty="0"/>
              <a:t>For example, if we have a sample rate of 44,100 samples per second, it means we take 44,100 snapshots of the sound wave every second, and each snapshot is represented by a binary number.</a:t>
            </a:r>
            <a:br>
              <a:rPr lang="en-AU" sz="2400" dirty="0"/>
            </a:br>
            <a:endParaRPr lang="en-US" sz="2400" dirty="0"/>
          </a:p>
        </p:txBody>
      </p:sp>
    </p:spTree>
    <p:extLst>
      <p:ext uri="{BB962C8B-B14F-4D97-AF65-F5344CB8AC3E}">
        <p14:creationId xmlns:p14="http://schemas.microsoft.com/office/powerpoint/2010/main" val="1868548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a:extLst>
              <a:ext uri="{FF2B5EF4-FFF2-40B4-BE49-F238E27FC236}">
                <a16:creationId xmlns:a16="http://schemas.microsoft.com/office/drawing/2014/main" id="{08C5F687-0D72-DD1C-2E2B-CCFA49EB26BB}"/>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Bit rate</a:t>
            </a:r>
          </a:p>
        </p:txBody>
      </p:sp>
      <p:pic>
        <p:nvPicPr>
          <p:cNvPr id="4098" name="Picture 2" descr="https://lh3.googleusercontent.com/QskSTQaduXYx6Q5TN8ARXQXSIPwLRmS7ocwH129YUXV4bBd_MxZHHktua7bjxzlMcxx2T-MxO3VWDl6w7ltYtAoPJUFV5fPMLGmPo_GUXjaYPHWLXVaBWMHl0zUeIefIXTi4lB9t8CLLf0RWSfoCDK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764590"/>
            <a:ext cx="5688632" cy="298106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F63003-0FCE-42E1-8385-B53C17E18F54}"/>
              </a:ext>
            </a:extLst>
          </p:cNvPr>
          <p:cNvSpPr txBox="1"/>
          <p:nvPr/>
        </p:nvSpPr>
        <p:spPr>
          <a:xfrm>
            <a:off x="899592" y="3933056"/>
            <a:ext cx="7560839"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b="1"/>
              <a:t>Bitrate</a:t>
            </a:r>
          </a:p>
          <a:p>
            <a:pPr marL="342900" indent="-342900">
              <a:buFont typeface="Arial" panose="020B0604020202020204" pitchFamily="34" charset="0"/>
              <a:buChar char="•"/>
            </a:pPr>
            <a:r>
              <a:rPr lang="en-AU" sz="2400"/>
              <a:t>The bitrate is the number of bits used to store each sample.</a:t>
            </a:r>
          </a:p>
          <a:p>
            <a:pPr marL="342900" indent="-342900">
              <a:buFont typeface="Arial" panose="020B0604020202020204" pitchFamily="34" charset="0"/>
              <a:buChar char="•"/>
            </a:pPr>
            <a:r>
              <a:rPr lang="en-AU" sz="2400"/>
              <a:t>Instead of values between 0 and 10, an 8-bit bitrate allows for whole numbers from 00000000 (decimal 0) to 11111111 (decimal 255).</a:t>
            </a:r>
            <a:endParaRPr lang="en-AU" sz="2400" dirty="0"/>
          </a:p>
        </p:txBody>
      </p:sp>
    </p:spTree>
    <p:extLst>
      <p:ext uri="{BB962C8B-B14F-4D97-AF65-F5344CB8AC3E}">
        <p14:creationId xmlns:p14="http://schemas.microsoft.com/office/powerpoint/2010/main" val="8758467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9" ma:contentTypeDescription="Create a new document." ma:contentTypeScope="" ma:versionID="e39b5eb3708ccab1ed6e63c44a6ae965">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c02f4a560dbdabc0115429e529d2fd1b"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688AFF-CAD8-4C63-9016-61DED41F5075}">
  <ds:schemaRefs>
    <ds:schemaRef ds:uri="http://schemas.microsoft.com/sharepoint/v3/contenttype/forms"/>
  </ds:schemaRefs>
</ds:datastoreItem>
</file>

<file path=customXml/itemProps2.xml><?xml version="1.0" encoding="utf-8"?>
<ds:datastoreItem xmlns:ds="http://schemas.openxmlformats.org/officeDocument/2006/customXml" ds:itemID="{D4492E0F-0AA2-4125-9D9B-BA777F09D3FD}">
  <ds:schemaRefs>
    <ds:schemaRef ds:uri="http://schemas.microsoft.com/office/2006/metadata/properties"/>
    <ds:schemaRef ds:uri="http://schemas.microsoft.com/office/infopath/2007/PartnerControls"/>
    <ds:schemaRef ds:uri="ff236c08-9611-4854-a4bb-16d44b7327b6"/>
    <ds:schemaRef ds:uri="64eff3df-e3d6-48ed-978f-45ff25640900"/>
  </ds:schemaRefs>
</ds:datastoreItem>
</file>

<file path=customXml/itemProps3.xml><?xml version="1.0" encoding="utf-8"?>
<ds:datastoreItem xmlns:ds="http://schemas.openxmlformats.org/officeDocument/2006/customXml" ds:itemID="{63A55793-1AEC-4E76-9E8F-289622C2BE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eff3df-e3d6-48ed-978f-45ff25640900"/>
    <ds:schemaRef ds:uri="ff236c08-9611-4854-a4bb-16d44b7327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281</TotalTime>
  <Words>973</Words>
  <Application>Microsoft Office PowerPoint</Application>
  <PresentationFormat>On-screen Show (4:3)</PresentationFormat>
  <Paragraphs>81</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Converting sound into digital data </vt:lpstr>
      <vt:lpstr>Sound waves </vt:lpstr>
      <vt:lpstr>Analog-to-Digital Converter (ADC).</vt:lpstr>
      <vt:lpstr>How an ADC works</vt:lpstr>
      <vt:lpstr>An ADC working </vt:lpstr>
      <vt:lpstr>Sound wave graph </vt:lpstr>
      <vt:lpstr>Sound wave and sample rate</vt:lpstr>
      <vt:lpstr>What is sample rate? </vt:lpstr>
      <vt:lpstr>Bit rate</vt:lpstr>
      <vt:lpstr>Converting a sound wave into a digital file</vt:lpstr>
      <vt:lpstr>Converting a sound wave</vt:lpstr>
      <vt:lpstr>Converting a sound wave into a digital file: sample rate</vt:lpstr>
      <vt:lpstr>Converting a sound wave into a digital file: Bit rate</vt:lpstr>
      <vt:lpstr>Bitrate and controlling distortion</vt:lpstr>
      <vt:lpstr>Example: converting sound wave into a digital file</vt:lpstr>
      <vt:lpstr>Summary</vt:lpstr>
      <vt:lpstr>Helpful terms</vt:lpstr>
      <vt:lpstr>Helpful terms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Martin Richards</cp:lastModifiedBy>
  <cp:revision>221</cp:revision>
  <dcterms:created xsi:type="dcterms:W3CDTF">2023-07-19T22:17:16Z</dcterms:created>
  <dcterms:modified xsi:type="dcterms:W3CDTF">2024-04-05T02:26:38Z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Order">
    <vt:r8>87913200</vt:r8>
  </property>
  <property fmtid="{D5CDD505-2E9C-101B-9397-08002B2CF9AE}" pid="4" name="MediaServiceImageTags">
    <vt:lpwstr/>
  </property>
</Properties>
</file>