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omments/modernComment_111_0.xml" ContentType="application/vnd.ms-powerpoint.comment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7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9144000" cy="6858000" type="screen4x3"/>
  <p:notesSz cx="6858000" cy="9144000"/>
  <p:embeddedFontLst>
    <p:embeddedFont>
      <p:font typeface="Arial Black" panose="020B0A04020102020204" pitchFamily="3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32" roundtripDataSignature="AMtx7miVnwfPP9IQNAO5k/0bRDHZo6AqV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EED671-8566-A3A2-A025-82B56F1F0A9E}" name="Martin Richards" initials="" userId="S::Martin.Richards@esa.edu.au::ebc9b6ae-69f0-455b-b337-207e73494a6e" providerId="AD"/>
  <p188:author id="{953796DC-BC6B-FF39-049E-CEDF9411EF5E}" name="Martine Power" initials="MP" userId="S::martine.power@esa.edu.au::f3410e55-3c0b-475c-b0b5-72038337e5c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48FFE3-F00D-92D9-448C-3E961B2065D6}" v="177" dt="2024-08-08T21:12:59.604"/>
    <p1510:client id="{389A3703-B14A-4C30-98F3-F7B7B2DF40EB}" v="31" dt="2024-08-07T22:52:53.392"/>
    <p1510:client id="{4C0B0F07-232E-9C81-C6B3-160578688369}" v="349" dt="2024-08-08T07:05:16.430"/>
    <p1510:client id="{E45B0B27-21CD-440B-A741-1C2DBCA9CAB3}" v="424" dt="2024-08-07T00:11:28.3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customschemas.google.com/relationships/presentationmetadata" Target="metadata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Richards" userId="S::martin.richards@esa.edu.au::ebc9b6ae-69f0-455b-b337-207e73494a6e" providerId="AD" clId="Web-{389A3703-B14A-4C30-98F3-F7B7B2DF40EB}"/>
    <pc:docChg chg="modSld">
      <pc:chgData name="Martin Richards" userId="S::martin.richards@esa.edu.au::ebc9b6ae-69f0-455b-b337-207e73494a6e" providerId="AD" clId="Web-{389A3703-B14A-4C30-98F3-F7B7B2DF40EB}" dt="2024-08-07T22:52:53.392" v="27" actId="1076"/>
      <pc:docMkLst>
        <pc:docMk/>
      </pc:docMkLst>
      <pc:sldChg chg="addSp delSp modSp">
        <pc:chgData name="Martin Richards" userId="S::martin.richards@esa.edu.au::ebc9b6ae-69f0-455b-b337-207e73494a6e" providerId="AD" clId="Web-{389A3703-B14A-4C30-98F3-F7B7B2DF40EB}" dt="2024-08-07T22:51:33.561" v="7" actId="14100"/>
        <pc:sldMkLst>
          <pc:docMk/>
          <pc:sldMk cId="0" sldId="258"/>
        </pc:sldMkLst>
        <pc:picChg chg="add mod">
          <ac:chgData name="Martin Richards" userId="S::martin.richards@esa.edu.au::ebc9b6ae-69f0-455b-b337-207e73494a6e" providerId="AD" clId="Web-{389A3703-B14A-4C30-98F3-F7B7B2DF40EB}" dt="2024-08-07T22:51:33.561" v="7" actId="14100"/>
          <ac:picMkLst>
            <pc:docMk/>
            <pc:sldMk cId="0" sldId="258"/>
            <ac:picMk id="2" creationId="{BB57E431-7318-CBA8-0DDC-5F75956A05B4}"/>
          </ac:picMkLst>
        </pc:picChg>
        <pc:picChg chg="del">
          <ac:chgData name="Martin Richards" userId="S::martin.richards@esa.edu.au::ebc9b6ae-69f0-455b-b337-207e73494a6e" providerId="AD" clId="Web-{389A3703-B14A-4C30-98F3-F7B7B2DF40EB}" dt="2024-08-07T22:50:56.263" v="0"/>
          <ac:picMkLst>
            <pc:docMk/>
            <pc:sldMk cId="0" sldId="258"/>
            <ac:picMk id="128" creationId="{00000000-0000-0000-0000-000000000000}"/>
          </ac:picMkLst>
        </pc:picChg>
      </pc:sldChg>
      <pc:sldChg chg="addSp delSp">
        <pc:chgData name="Martin Richards" userId="S::martin.richards@esa.edu.au::ebc9b6ae-69f0-455b-b337-207e73494a6e" providerId="AD" clId="Web-{389A3703-B14A-4C30-98F3-F7B7B2DF40EB}" dt="2024-08-07T22:52:02.531" v="9"/>
        <pc:sldMkLst>
          <pc:docMk/>
          <pc:sldMk cId="0" sldId="270"/>
        </pc:sldMkLst>
        <pc:picChg chg="add">
          <ac:chgData name="Martin Richards" userId="S::martin.richards@esa.edu.au::ebc9b6ae-69f0-455b-b337-207e73494a6e" providerId="AD" clId="Web-{389A3703-B14A-4C30-98F3-F7B7B2DF40EB}" dt="2024-08-07T22:52:02.531" v="9"/>
          <ac:picMkLst>
            <pc:docMk/>
            <pc:sldMk cId="0" sldId="270"/>
            <ac:picMk id="3" creationId="{F210DE58-9080-442C-50CE-9F4E903B43DC}"/>
          </ac:picMkLst>
        </pc:picChg>
        <pc:picChg chg="del">
          <ac:chgData name="Martin Richards" userId="S::martin.richards@esa.edu.au::ebc9b6ae-69f0-455b-b337-207e73494a6e" providerId="AD" clId="Web-{389A3703-B14A-4C30-98F3-F7B7B2DF40EB}" dt="2024-08-07T22:52:01.968" v="8"/>
          <ac:picMkLst>
            <pc:docMk/>
            <pc:sldMk cId="0" sldId="270"/>
            <ac:picMk id="300" creationId="{00000000-0000-0000-0000-000000000000}"/>
          </ac:picMkLst>
        </pc:picChg>
      </pc:sldChg>
      <pc:sldChg chg="addSp delSp modSp">
        <pc:chgData name="Martin Richards" userId="S::martin.richards@esa.edu.au::ebc9b6ae-69f0-455b-b337-207e73494a6e" providerId="AD" clId="Web-{389A3703-B14A-4C30-98F3-F7B7B2DF40EB}" dt="2024-08-07T22:52:53.392" v="27" actId="1076"/>
        <pc:sldMkLst>
          <pc:docMk/>
          <pc:sldMk cId="0" sldId="278"/>
        </pc:sldMkLst>
        <pc:spChg chg="mod">
          <ac:chgData name="Martin Richards" userId="S::martin.richards@esa.edu.au::ebc9b6ae-69f0-455b-b337-207e73494a6e" providerId="AD" clId="Web-{389A3703-B14A-4C30-98F3-F7B7B2DF40EB}" dt="2024-08-07T22:52:51.283" v="26" actId="1076"/>
          <ac:spMkLst>
            <pc:docMk/>
            <pc:sldMk cId="0" sldId="278"/>
            <ac:spMk id="442" creationId="{00000000-0000-0000-0000-000000000000}"/>
          </ac:spMkLst>
        </pc:spChg>
        <pc:picChg chg="add mod">
          <ac:chgData name="Martin Richards" userId="S::martin.richards@esa.edu.au::ebc9b6ae-69f0-455b-b337-207e73494a6e" providerId="AD" clId="Web-{389A3703-B14A-4C30-98F3-F7B7B2DF40EB}" dt="2024-08-07T22:52:53.392" v="27" actId="1076"/>
          <ac:picMkLst>
            <pc:docMk/>
            <pc:sldMk cId="0" sldId="278"/>
            <ac:picMk id="3" creationId="{6FFAF0A3-642C-1404-DF5A-CE8183713D73}"/>
          </ac:picMkLst>
        </pc:picChg>
        <pc:picChg chg="del">
          <ac:chgData name="Martin Richards" userId="S::martin.richards@esa.edu.au::ebc9b6ae-69f0-455b-b337-207e73494a6e" providerId="AD" clId="Web-{389A3703-B14A-4C30-98F3-F7B7B2DF40EB}" dt="2024-08-07T22:52:22.766" v="13"/>
          <ac:picMkLst>
            <pc:docMk/>
            <pc:sldMk cId="0" sldId="278"/>
            <ac:picMk id="446" creationId="{00000000-0000-0000-0000-000000000000}"/>
          </ac:picMkLst>
        </pc:picChg>
      </pc:sldChg>
    </pc:docChg>
  </pc:docChgLst>
  <pc:docChgLst>
    <pc:chgData name="Martin Richards" userId="S::martin.richards@esa.edu.au::ebc9b6ae-69f0-455b-b337-207e73494a6e" providerId="AD" clId="Web-{2948FFE3-F00D-92D9-448C-3E961B2065D6}"/>
    <pc:docChg chg="modSld">
      <pc:chgData name="Martin Richards" userId="S::martin.richards@esa.edu.au::ebc9b6ae-69f0-455b-b337-207e73494a6e" providerId="AD" clId="Web-{2948FFE3-F00D-92D9-448C-3E961B2065D6}" dt="2024-08-08T21:12:59.604" v="157"/>
      <pc:docMkLst>
        <pc:docMk/>
      </pc:docMkLst>
      <pc:sldChg chg="addSp delSp modSp">
        <pc:chgData name="Martin Richards" userId="S::martin.richards@esa.edu.au::ebc9b6ae-69f0-455b-b337-207e73494a6e" providerId="AD" clId="Web-{2948FFE3-F00D-92D9-448C-3E961B2065D6}" dt="2024-08-08T20:54:22.377" v="10"/>
        <pc:sldMkLst>
          <pc:docMk/>
          <pc:sldMk cId="0" sldId="271"/>
        </pc:sldMkLst>
        <pc:spChg chg="mod">
          <ac:chgData name="Martin Richards" userId="S::martin.richards@esa.edu.au::ebc9b6ae-69f0-455b-b337-207e73494a6e" providerId="AD" clId="Web-{2948FFE3-F00D-92D9-448C-3E961B2065D6}" dt="2024-08-08T20:52:54.984" v="3" actId="20577"/>
          <ac:spMkLst>
            <pc:docMk/>
            <pc:sldMk cId="0" sldId="271"/>
            <ac:spMk id="310" creationId="{00000000-0000-0000-0000-000000000000}"/>
          </ac:spMkLst>
        </pc:spChg>
        <pc:spChg chg="mod">
          <ac:chgData name="Martin Richards" userId="S::martin.richards@esa.edu.au::ebc9b6ae-69f0-455b-b337-207e73494a6e" providerId="AD" clId="Web-{2948FFE3-F00D-92D9-448C-3E961B2065D6}" dt="2024-08-08T20:53:02.047" v="5" actId="20577"/>
          <ac:spMkLst>
            <pc:docMk/>
            <pc:sldMk cId="0" sldId="271"/>
            <ac:spMk id="321" creationId="{00000000-0000-0000-0000-000000000000}"/>
          </ac:spMkLst>
        </pc:spChg>
        <pc:picChg chg="add mod">
          <ac:chgData name="Martin Richards" userId="S::martin.richards@esa.edu.au::ebc9b6ae-69f0-455b-b337-207e73494a6e" providerId="AD" clId="Web-{2948FFE3-F00D-92D9-448C-3E961B2065D6}" dt="2024-08-08T20:54:22.377" v="10"/>
          <ac:picMkLst>
            <pc:docMk/>
            <pc:sldMk cId="0" sldId="271"/>
            <ac:picMk id="2" creationId="{C7DDD6F2-AECB-9370-4C04-2E40E14D7B52}"/>
          </ac:picMkLst>
        </pc:picChg>
        <pc:picChg chg="del">
          <ac:chgData name="Martin Richards" userId="S::martin.richards@esa.edu.au::ebc9b6ae-69f0-455b-b337-207e73494a6e" providerId="AD" clId="Web-{2948FFE3-F00D-92D9-448C-3E961B2065D6}" dt="2024-08-08T20:54:11.595" v="6"/>
          <ac:picMkLst>
            <pc:docMk/>
            <pc:sldMk cId="0" sldId="271"/>
            <ac:picMk id="322" creationId="{00000000-0000-0000-0000-000000000000}"/>
          </ac:picMkLst>
        </pc:picChg>
      </pc:sldChg>
      <pc:sldChg chg="addSp delSp modSp modNotes">
        <pc:chgData name="Martin Richards" userId="S::martin.richards@esa.edu.au::ebc9b6ae-69f0-455b-b337-207e73494a6e" providerId="AD" clId="Web-{2948FFE3-F00D-92D9-448C-3E961B2065D6}" dt="2024-08-08T21:01:53.980" v="51" actId="1076"/>
        <pc:sldMkLst>
          <pc:docMk/>
          <pc:sldMk cId="0" sldId="272"/>
        </pc:sldMkLst>
        <pc:spChg chg="mod">
          <ac:chgData name="Martin Richards" userId="S::martin.richards@esa.edu.au::ebc9b6ae-69f0-455b-b337-207e73494a6e" providerId="AD" clId="Web-{2948FFE3-F00D-92D9-448C-3E961B2065D6}" dt="2024-08-08T20:58:13.960" v="37" actId="14100"/>
          <ac:spMkLst>
            <pc:docMk/>
            <pc:sldMk cId="0" sldId="272"/>
            <ac:spMk id="340" creationId="{00000000-0000-0000-0000-000000000000}"/>
          </ac:spMkLst>
        </pc:spChg>
        <pc:grpChg chg="del mod">
          <ac:chgData name="Martin Richards" userId="S::martin.richards@esa.edu.au::ebc9b6ae-69f0-455b-b337-207e73494a6e" providerId="AD" clId="Web-{2948FFE3-F00D-92D9-448C-3E961B2065D6}" dt="2024-08-08T21:01:21.308" v="44"/>
          <ac:grpSpMkLst>
            <pc:docMk/>
            <pc:sldMk cId="0" sldId="272"/>
            <ac:grpSpMk id="335" creationId="{00000000-0000-0000-0000-000000000000}"/>
          </ac:grpSpMkLst>
        </pc:grpChg>
        <pc:picChg chg="add mod">
          <ac:chgData name="Martin Richards" userId="S::martin.richards@esa.edu.au::ebc9b6ae-69f0-455b-b337-207e73494a6e" providerId="AD" clId="Web-{2948FFE3-F00D-92D9-448C-3E961B2065D6}" dt="2024-08-08T21:01:53.980" v="51" actId="1076"/>
          <ac:picMkLst>
            <pc:docMk/>
            <pc:sldMk cId="0" sldId="272"/>
            <ac:picMk id="2" creationId="{67D25866-2A23-09D8-C4FE-4BC22567F45A}"/>
          </ac:picMkLst>
        </pc:picChg>
      </pc:sldChg>
      <pc:sldChg chg="addSp delSp modSp modNotes">
        <pc:chgData name="Martin Richards" userId="S::martin.richards@esa.edu.au::ebc9b6ae-69f0-455b-b337-207e73494a6e" providerId="AD" clId="Web-{2948FFE3-F00D-92D9-448C-3E961B2065D6}" dt="2024-08-08T21:02:16.278" v="56" actId="1076"/>
        <pc:sldMkLst>
          <pc:docMk/>
          <pc:sldMk cId="0" sldId="273"/>
        </pc:sldMkLst>
        <pc:spChg chg="mod">
          <ac:chgData name="Martin Richards" userId="S::martin.richards@esa.edu.au::ebc9b6ae-69f0-455b-b337-207e73494a6e" providerId="AD" clId="Web-{2948FFE3-F00D-92D9-448C-3E961B2065D6}" dt="2024-08-08T20:51:52.217" v="0" actId="14100"/>
          <ac:spMkLst>
            <pc:docMk/>
            <pc:sldMk cId="0" sldId="273"/>
            <ac:spMk id="359" creationId="{00000000-0000-0000-0000-000000000000}"/>
          </ac:spMkLst>
        </pc:spChg>
        <pc:grpChg chg="del">
          <ac:chgData name="Martin Richards" userId="S::martin.richards@esa.edu.au::ebc9b6ae-69f0-455b-b337-207e73494a6e" providerId="AD" clId="Web-{2948FFE3-F00D-92D9-448C-3E961B2065D6}" dt="2024-08-08T21:02:11.121" v="54"/>
          <ac:grpSpMkLst>
            <pc:docMk/>
            <pc:sldMk cId="0" sldId="273"/>
            <ac:grpSpMk id="354" creationId="{00000000-0000-0000-0000-000000000000}"/>
          </ac:grpSpMkLst>
        </pc:grpChg>
        <pc:picChg chg="add mod">
          <ac:chgData name="Martin Richards" userId="S::martin.richards@esa.edu.au::ebc9b6ae-69f0-455b-b337-207e73494a6e" providerId="AD" clId="Web-{2948FFE3-F00D-92D9-448C-3E961B2065D6}" dt="2024-08-08T21:02:16.278" v="56" actId="1076"/>
          <ac:picMkLst>
            <pc:docMk/>
            <pc:sldMk cId="0" sldId="273"/>
            <ac:picMk id="3" creationId="{2DE5E798-056C-A0C7-83AF-1E5616DDC19C}"/>
          </ac:picMkLst>
        </pc:picChg>
      </pc:sldChg>
      <pc:sldChg chg="addSp modSp">
        <pc:chgData name="Martin Richards" userId="S::martin.richards@esa.edu.au::ebc9b6ae-69f0-455b-b337-207e73494a6e" providerId="AD" clId="Web-{2948FFE3-F00D-92D9-448C-3E961B2065D6}" dt="2024-08-08T21:10:42.070" v="125" actId="1076"/>
        <pc:sldMkLst>
          <pc:docMk/>
          <pc:sldMk cId="0" sldId="274"/>
        </pc:sldMkLst>
        <pc:spChg chg="mod">
          <ac:chgData name="Martin Richards" userId="S::martin.richards@esa.edu.au::ebc9b6ae-69f0-455b-b337-207e73494a6e" providerId="AD" clId="Web-{2948FFE3-F00D-92D9-448C-3E961B2065D6}" dt="2024-08-08T21:10:17.273" v="121" actId="14100"/>
          <ac:spMkLst>
            <pc:docMk/>
            <pc:sldMk cId="0" sldId="274"/>
            <ac:spMk id="372" creationId="{00000000-0000-0000-0000-000000000000}"/>
          </ac:spMkLst>
        </pc:spChg>
        <pc:picChg chg="add mod">
          <ac:chgData name="Martin Richards" userId="S::martin.richards@esa.edu.au::ebc9b6ae-69f0-455b-b337-207e73494a6e" providerId="AD" clId="Web-{2948FFE3-F00D-92D9-448C-3E961B2065D6}" dt="2024-08-08T21:10:07.147" v="119" actId="1076"/>
          <ac:picMkLst>
            <pc:docMk/>
            <pc:sldMk cId="0" sldId="274"/>
            <ac:picMk id="2" creationId="{84698A71-75E7-736D-E72D-2FF8A6A5BFAE}"/>
          </ac:picMkLst>
        </pc:picChg>
        <pc:picChg chg="mod ord">
          <ac:chgData name="Martin Richards" userId="S::martin.richards@esa.edu.au::ebc9b6ae-69f0-455b-b337-207e73494a6e" providerId="AD" clId="Web-{2948FFE3-F00D-92D9-448C-3E961B2065D6}" dt="2024-08-08T21:10:42.070" v="125" actId="1076"/>
          <ac:picMkLst>
            <pc:docMk/>
            <pc:sldMk cId="0" sldId="274"/>
            <ac:picMk id="377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2948FFE3-F00D-92D9-448C-3E961B2065D6}" dt="2024-08-08T21:10:21.960" v="122" actId="1076"/>
          <ac:picMkLst>
            <pc:docMk/>
            <pc:sldMk cId="0" sldId="274"/>
            <ac:picMk id="378" creationId="{00000000-0000-0000-0000-000000000000}"/>
          </ac:picMkLst>
        </pc:picChg>
      </pc:sldChg>
      <pc:sldChg chg="modSp modNotes">
        <pc:chgData name="Martin Richards" userId="S::martin.richards@esa.edu.au::ebc9b6ae-69f0-455b-b337-207e73494a6e" providerId="AD" clId="Web-{2948FFE3-F00D-92D9-448C-3E961B2065D6}" dt="2024-08-08T21:11:46.290" v="156" actId="20577"/>
        <pc:sldMkLst>
          <pc:docMk/>
          <pc:sldMk cId="0" sldId="275"/>
        </pc:sldMkLst>
        <pc:spChg chg="mod">
          <ac:chgData name="Martin Richards" userId="S::martin.richards@esa.edu.au::ebc9b6ae-69f0-455b-b337-207e73494a6e" providerId="AD" clId="Web-{2948FFE3-F00D-92D9-448C-3E961B2065D6}" dt="2024-08-08T21:11:46.290" v="156" actId="20577"/>
          <ac:spMkLst>
            <pc:docMk/>
            <pc:sldMk cId="0" sldId="275"/>
            <ac:spMk id="391" creationId="{00000000-0000-0000-0000-000000000000}"/>
          </ac:spMkLst>
        </pc:spChg>
      </pc:sldChg>
      <pc:sldChg chg="addSp delSp modSp modAnim modNotes">
        <pc:chgData name="Martin Richards" userId="S::martin.richards@esa.edu.au::ebc9b6ae-69f0-455b-b337-207e73494a6e" providerId="AD" clId="Web-{2948FFE3-F00D-92D9-448C-3E961B2065D6}" dt="2024-08-08T21:12:59.604" v="157"/>
        <pc:sldMkLst>
          <pc:docMk/>
          <pc:sldMk cId="0" sldId="276"/>
        </pc:sldMkLst>
        <pc:spChg chg="mod">
          <ac:chgData name="Martin Richards" userId="S::martin.richards@esa.edu.au::ebc9b6ae-69f0-455b-b337-207e73494a6e" providerId="AD" clId="Web-{2948FFE3-F00D-92D9-448C-3E961B2065D6}" dt="2024-08-08T21:05:28.969" v="69" actId="1076"/>
          <ac:spMkLst>
            <pc:docMk/>
            <pc:sldMk cId="0" sldId="276"/>
            <ac:spMk id="413" creationId="{00000000-0000-0000-0000-000000000000}"/>
          </ac:spMkLst>
        </pc:spChg>
        <pc:spChg chg="mod">
          <ac:chgData name="Martin Richards" userId="S::martin.richards@esa.edu.au::ebc9b6ae-69f0-455b-b337-207e73494a6e" providerId="AD" clId="Web-{2948FFE3-F00D-92D9-448C-3E961B2065D6}" dt="2024-08-08T21:06:05.377" v="87" actId="1076"/>
          <ac:spMkLst>
            <pc:docMk/>
            <pc:sldMk cId="0" sldId="276"/>
            <ac:spMk id="414" creationId="{00000000-0000-0000-0000-000000000000}"/>
          </ac:spMkLst>
        </pc:spChg>
        <pc:spChg chg="mod">
          <ac:chgData name="Martin Richards" userId="S::martin.richards@esa.edu.au::ebc9b6ae-69f0-455b-b337-207e73494a6e" providerId="AD" clId="Web-{2948FFE3-F00D-92D9-448C-3E961B2065D6}" dt="2024-08-08T21:06:02.189" v="86" actId="1076"/>
          <ac:spMkLst>
            <pc:docMk/>
            <pc:sldMk cId="0" sldId="276"/>
            <ac:spMk id="415" creationId="{00000000-0000-0000-0000-000000000000}"/>
          </ac:spMkLst>
        </pc:spChg>
        <pc:spChg chg="mod">
          <ac:chgData name="Martin Richards" userId="S::martin.richards@esa.edu.au::ebc9b6ae-69f0-455b-b337-207e73494a6e" providerId="AD" clId="Web-{2948FFE3-F00D-92D9-448C-3E961B2065D6}" dt="2024-08-08T21:06:09.736" v="88" actId="1076"/>
          <ac:spMkLst>
            <pc:docMk/>
            <pc:sldMk cId="0" sldId="276"/>
            <ac:spMk id="416" creationId="{00000000-0000-0000-0000-000000000000}"/>
          </ac:spMkLst>
        </pc:spChg>
        <pc:picChg chg="add mod">
          <ac:chgData name="Martin Richards" userId="S::martin.richards@esa.edu.au::ebc9b6ae-69f0-455b-b337-207e73494a6e" providerId="AD" clId="Web-{2948FFE3-F00D-92D9-448C-3E961B2065D6}" dt="2024-08-08T21:05:22.376" v="68" actId="14100"/>
          <ac:picMkLst>
            <pc:docMk/>
            <pc:sldMk cId="0" sldId="276"/>
            <ac:picMk id="2" creationId="{6E494350-C08A-8B41-31E7-015A05AAA4F8}"/>
          </ac:picMkLst>
        </pc:picChg>
        <pc:picChg chg="del">
          <ac:chgData name="Martin Richards" userId="S::martin.richards@esa.edu.au::ebc9b6ae-69f0-455b-b337-207e73494a6e" providerId="AD" clId="Web-{2948FFE3-F00D-92D9-448C-3E961B2065D6}" dt="2024-08-08T21:04:17.968" v="57"/>
          <ac:picMkLst>
            <pc:docMk/>
            <pc:sldMk cId="0" sldId="276"/>
            <ac:picMk id="412" creationId="{00000000-0000-0000-0000-000000000000}"/>
          </ac:picMkLst>
        </pc:picChg>
      </pc:sldChg>
    </pc:docChg>
  </pc:docChgLst>
  <pc:docChgLst>
    <pc:chgData name="Martine Power" userId="S::martine.power@esa.edu.au::f3410e55-3c0b-475c-b0b5-72038337e5c9" providerId="AD" clId="Web-{4C0B0F07-232E-9C81-C6B3-160578688369}"/>
    <pc:docChg chg="mod modSld">
      <pc:chgData name="Martine Power" userId="S::martine.power@esa.edu.au::f3410e55-3c0b-475c-b0b5-72038337e5c9" providerId="AD" clId="Web-{4C0B0F07-232E-9C81-C6B3-160578688369}" dt="2024-08-08T07:05:16.414" v="296" actId="20577"/>
      <pc:docMkLst>
        <pc:docMk/>
      </pc:docMkLst>
      <pc:sldChg chg="modSp modNotes">
        <pc:chgData name="Martine Power" userId="S::martine.power@esa.edu.au::f3410e55-3c0b-475c-b0b5-72038337e5c9" providerId="AD" clId="Web-{4C0B0F07-232E-9C81-C6B3-160578688369}" dt="2024-08-08T05:39:33.748" v="39" actId="20577"/>
        <pc:sldMkLst>
          <pc:docMk/>
          <pc:sldMk cId="0" sldId="257"/>
        </pc:sldMkLst>
        <pc:spChg chg="mod">
          <ac:chgData name="Martine Power" userId="S::martine.power@esa.edu.au::f3410e55-3c0b-475c-b0b5-72038337e5c9" providerId="AD" clId="Web-{4C0B0F07-232E-9C81-C6B3-160578688369}" dt="2024-08-08T05:39:33.748" v="39" actId="20577"/>
          <ac:spMkLst>
            <pc:docMk/>
            <pc:sldMk cId="0" sldId="257"/>
            <ac:spMk id="111" creationId="{00000000-0000-0000-0000-000000000000}"/>
          </ac:spMkLst>
        </pc:spChg>
      </pc:sldChg>
      <pc:sldChg chg="modSp modNotes">
        <pc:chgData name="Martine Power" userId="S::martine.power@esa.edu.au::f3410e55-3c0b-475c-b0b5-72038337e5c9" providerId="AD" clId="Web-{4C0B0F07-232E-9C81-C6B3-160578688369}" dt="2024-08-08T06:43:35.197" v="93"/>
        <pc:sldMkLst>
          <pc:docMk/>
          <pc:sldMk cId="0" sldId="258"/>
        </pc:sldMkLst>
        <pc:spChg chg="mod">
          <ac:chgData name="Martine Power" userId="S::martine.power@esa.edu.au::f3410e55-3c0b-475c-b0b5-72038337e5c9" providerId="AD" clId="Web-{4C0B0F07-232E-9C81-C6B3-160578688369}" dt="2024-08-08T05:39:43.827" v="41" actId="20577"/>
          <ac:spMkLst>
            <pc:docMk/>
            <pc:sldMk cId="0" sldId="258"/>
            <ac:spMk id="124" creationId="{00000000-0000-0000-0000-000000000000}"/>
          </ac:spMkLst>
        </pc:spChg>
      </pc:sldChg>
      <pc:sldChg chg="modSp modNotes">
        <pc:chgData name="Martine Power" userId="S::martine.power@esa.edu.au::f3410e55-3c0b-475c-b0b5-72038337e5c9" providerId="AD" clId="Web-{4C0B0F07-232E-9C81-C6B3-160578688369}" dt="2024-08-08T06:44:57.856" v="122"/>
        <pc:sldMkLst>
          <pc:docMk/>
          <pc:sldMk cId="0" sldId="259"/>
        </pc:sldMkLst>
        <pc:spChg chg="mod">
          <ac:chgData name="Martine Power" userId="S::martine.power@esa.edu.au::f3410e55-3c0b-475c-b0b5-72038337e5c9" providerId="AD" clId="Web-{4C0B0F07-232E-9C81-C6B3-160578688369}" dt="2024-08-08T06:44:36.090" v="116" actId="20577"/>
          <ac:spMkLst>
            <pc:docMk/>
            <pc:sldMk cId="0" sldId="259"/>
            <ac:spMk id="141" creationId="{00000000-0000-0000-0000-000000000000}"/>
          </ac:spMkLst>
        </pc:spChg>
      </pc:sldChg>
      <pc:sldChg chg="modSp modNotes">
        <pc:chgData name="Martine Power" userId="S::martine.power@esa.edu.au::f3410e55-3c0b-475c-b0b5-72038337e5c9" providerId="AD" clId="Web-{4C0B0F07-232E-9C81-C6B3-160578688369}" dt="2024-08-08T06:46:01.734" v="137" actId="20577"/>
        <pc:sldMkLst>
          <pc:docMk/>
          <pc:sldMk cId="0" sldId="260"/>
        </pc:sldMkLst>
        <pc:spChg chg="mod">
          <ac:chgData name="Martine Power" userId="S::martine.power@esa.edu.au::f3410e55-3c0b-475c-b0b5-72038337e5c9" providerId="AD" clId="Web-{4C0B0F07-232E-9C81-C6B3-160578688369}" dt="2024-08-08T06:46:01.734" v="137" actId="20577"/>
          <ac:spMkLst>
            <pc:docMk/>
            <pc:sldMk cId="0" sldId="260"/>
            <ac:spMk id="153" creationId="{00000000-0000-0000-0000-000000000000}"/>
          </ac:spMkLst>
        </pc:spChg>
      </pc:sldChg>
      <pc:sldChg chg="modSp">
        <pc:chgData name="Martine Power" userId="S::martine.power@esa.edu.au::f3410e55-3c0b-475c-b0b5-72038337e5c9" providerId="AD" clId="Web-{4C0B0F07-232E-9C81-C6B3-160578688369}" dt="2024-08-08T06:46:09.578" v="139" actId="20577"/>
        <pc:sldMkLst>
          <pc:docMk/>
          <pc:sldMk cId="0" sldId="261"/>
        </pc:sldMkLst>
        <pc:spChg chg="mod">
          <ac:chgData name="Martine Power" userId="S::martine.power@esa.edu.au::f3410e55-3c0b-475c-b0b5-72038337e5c9" providerId="AD" clId="Web-{4C0B0F07-232E-9C81-C6B3-160578688369}" dt="2024-08-08T06:46:09.578" v="139" actId="20577"/>
          <ac:spMkLst>
            <pc:docMk/>
            <pc:sldMk cId="0" sldId="261"/>
            <ac:spMk id="166" creationId="{00000000-0000-0000-0000-000000000000}"/>
          </ac:spMkLst>
        </pc:spChg>
      </pc:sldChg>
      <pc:sldChg chg="modSp">
        <pc:chgData name="Martine Power" userId="S::martine.power@esa.edu.au::f3410e55-3c0b-475c-b0b5-72038337e5c9" providerId="AD" clId="Web-{4C0B0F07-232E-9C81-C6B3-160578688369}" dt="2024-08-08T06:46:19.469" v="141" actId="20577"/>
        <pc:sldMkLst>
          <pc:docMk/>
          <pc:sldMk cId="0" sldId="262"/>
        </pc:sldMkLst>
        <pc:spChg chg="mod">
          <ac:chgData name="Martine Power" userId="S::martine.power@esa.edu.au::f3410e55-3c0b-475c-b0b5-72038337e5c9" providerId="AD" clId="Web-{4C0B0F07-232E-9C81-C6B3-160578688369}" dt="2024-08-08T06:46:19.469" v="141" actId="20577"/>
          <ac:spMkLst>
            <pc:docMk/>
            <pc:sldMk cId="0" sldId="262"/>
            <ac:spMk id="180" creationId="{00000000-0000-0000-0000-000000000000}"/>
          </ac:spMkLst>
        </pc:spChg>
      </pc:sldChg>
      <pc:sldChg chg="modSp">
        <pc:chgData name="Martine Power" userId="S::martine.power@esa.edu.au::f3410e55-3c0b-475c-b0b5-72038337e5c9" providerId="AD" clId="Web-{4C0B0F07-232E-9C81-C6B3-160578688369}" dt="2024-08-08T06:46:29.328" v="145" actId="20577"/>
        <pc:sldMkLst>
          <pc:docMk/>
          <pc:sldMk cId="0" sldId="263"/>
        </pc:sldMkLst>
        <pc:spChg chg="mod">
          <ac:chgData name="Martine Power" userId="S::martine.power@esa.edu.au::f3410e55-3c0b-475c-b0b5-72038337e5c9" providerId="AD" clId="Web-{4C0B0F07-232E-9C81-C6B3-160578688369}" dt="2024-08-08T06:46:29.328" v="145" actId="20577"/>
          <ac:spMkLst>
            <pc:docMk/>
            <pc:sldMk cId="0" sldId="263"/>
            <ac:spMk id="194" creationId="{00000000-0000-0000-0000-000000000000}"/>
          </ac:spMkLst>
        </pc:spChg>
      </pc:sldChg>
      <pc:sldChg chg="modSp">
        <pc:chgData name="Martine Power" userId="S::martine.power@esa.edu.au::f3410e55-3c0b-475c-b0b5-72038337e5c9" providerId="AD" clId="Web-{4C0B0F07-232E-9C81-C6B3-160578688369}" dt="2024-08-08T06:46:39.719" v="147" actId="20577"/>
        <pc:sldMkLst>
          <pc:docMk/>
          <pc:sldMk cId="0" sldId="264"/>
        </pc:sldMkLst>
        <pc:spChg chg="mod">
          <ac:chgData name="Martine Power" userId="S::martine.power@esa.edu.au::f3410e55-3c0b-475c-b0b5-72038337e5c9" providerId="AD" clId="Web-{4C0B0F07-232E-9C81-C6B3-160578688369}" dt="2024-08-08T06:46:39.719" v="147" actId="20577"/>
          <ac:spMkLst>
            <pc:docMk/>
            <pc:sldMk cId="0" sldId="264"/>
            <ac:spMk id="208" creationId="{00000000-0000-0000-0000-000000000000}"/>
          </ac:spMkLst>
        </pc:spChg>
      </pc:sldChg>
      <pc:sldChg chg="modSp">
        <pc:chgData name="Martine Power" userId="S::martine.power@esa.edu.au::f3410e55-3c0b-475c-b0b5-72038337e5c9" providerId="AD" clId="Web-{4C0B0F07-232E-9C81-C6B3-160578688369}" dt="2024-08-08T06:46:48.001" v="149" actId="20577"/>
        <pc:sldMkLst>
          <pc:docMk/>
          <pc:sldMk cId="0" sldId="265"/>
        </pc:sldMkLst>
        <pc:spChg chg="mod">
          <ac:chgData name="Martine Power" userId="S::martine.power@esa.edu.au::f3410e55-3c0b-475c-b0b5-72038337e5c9" providerId="AD" clId="Web-{4C0B0F07-232E-9C81-C6B3-160578688369}" dt="2024-08-08T06:46:48.001" v="149" actId="20577"/>
          <ac:spMkLst>
            <pc:docMk/>
            <pc:sldMk cId="0" sldId="265"/>
            <ac:spMk id="222" creationId="{00000000-0000-0000-0000-000000000000}"/>
          </ac:spMkLst>
        </pc:spChg>
      </pc:sldChg>
      <pc:sldChg chg="modSp">
        <pc:chgData name="Martine Power" userId="S::martine.power@esa.edu.au::f3410e55-3c0b-475c-b0b5-72038337e5c9" providerId="AD" clId="Web-{4C0B0F07-232E-9C81-C6B3-160578688369}" dt="2024-08-08T06:47:21.361" v="153" actId="20577"/>
        <pc:sldMkLst>
          <pc:docMk/>
          <pc:sldMk cId="0" sldId="266"/>
        </pc:sldMkLst>
        <pc:spChg chg="mod">
          <ac:chgData name="Martine Power" userId="S::martine.power@esa.edu.au::f3410e55-3c0b-475c-b0b5-72038337e5c9" providerId="AD" clId="Web-{4C0B0F07-232E-9C81-C6B3-160578688369}" dt="2024-08-08T06:47:21.361" v="153" actId="20577"/>
          <ac:spMkLst>
            <pc:docMk/>
            <pc:sldMk cId="0" sldId="266"/>
            <ac:spMk id="245" creationId="{00000000-0000-0000-0000-000000000000}"/>
          </ac:spMkLst>
        </pc:spChg>
      </pc:sldChg>
      <pc:sldChg chg="modSp">
        <pc:chgData name="Martine Power" userId="S::martine.power@esa.edu.au::f3410e55-3c0b-475c-b0b5-72038337e5c9" providerId="AD" clId="Web-{4C0B0F07-232E-9C81-C6B3-160578688369}" dt="2024-08-08T06:49:43.929" v="197" actId="20577"/>
        <pc:sldMkLst>
          <pc:docMk/>
          <pc:sldMk cId="0" sldId="267"/>
        </pc:sldMkLst>
        <pc:spChg chg="mod">
          <ac:chgData name="Martine Power" userId="S::martine.power@esa.edu.au::f3410e55-3c0b-475c-b0b5-72038337e5c9" providerId="AD" clId="Web-{4C0B0F07-232E-9C81-C6B3-160578688369}" dt="2024-08-08T06:49:43.929" v="197" actId="20577"/>
          <ac:spMkLst>
            <pc:docMk/>
            <pc:sldMk cId="0" sldId="267"/>
            <ac:spMk id="257" creationId="{00000000-0000-0000-0000-000000000000}"/>
          </ac:spMkLst>
        </pc:spChg>
      </pc:sldChg>
      <pc:sldChg chg="modSp">
        <pc:chgData name="Martine Power" userId="S::martine.power@esa.edu.au::f3410e55-3c0b-475c-b0b5-72038337e5c9" providerId="AD" clId="Web-{4C0B0F07-232E-9C81-C6B3-160578688369}" dt="2024-08-08T06:48:06.504" v="168" actId="20577"/>
        <pc:sldMkLst>
          <pc:docMk/>
          <pc:sldMk cId="0" sldId="268"/>
        </pc:sldMkLst>
        <pc:spChg chg="mod">
          <ac:chgData name="Martine Power" userId="S::martine.power@esa.edu.au::f3410e55-3c0b-475c-b0b5-72038337e5c9" providerId="AD" clId="Web-{4C0B0F07-232E-9C81-C6B3-160578688369}" dt="2024-08-08T06:47:37.237" v="156" actId="20577"/>
          <ac:spMkLst>
            <pc:docMk/>
            <pc:sldMk cId="0" sldId="268"/>
            <ac:spMk id="267" creationId="{00000000-0000-0000-0000-000000000000}"/>
          </ac:spMkLst>
        </pc:spChg>
        <pc:spChg chg="mod">
          <ac:chgData name="Martine Power" userId="S::martine.power@esa.edu.au::f3410e55-3c0b-475c-b0b5-72038337e5c9" providerId="AD" clId="Web-{4C0B0F07-232E-9C81-C6B3-160578688369}" dt="2024-08-08T06:48:06.504" v="168" actId="20577"/>
          <ac:spMkLst>
            <pc:docMk/>
            <pc:sldMk cId="0" sldId="268"/>
            <ac:spMk id="271" creationId="{00000000-0000-0000-0000-000000000000}"/>
          </ac:spMkLst>
        </pc:spChg>
      </pc:sldChg>
      <pc:sldChg chg="modSp">
        <pc:chgData name="Martine Power" userId="S::martine.power@esa.edu.au::f3410e55-3c0b-475c-b0b5-72038337e5c9" providerId="AD" clId="Web-{4C0B0F07-232E-9C81-C6B3-160578688369}" dt="2024-08-08T06:50:51.775" v="209" actId="20577"/>
        <pc:sldMkLst>
          <pc:docMk/>
          <pc:sldMk cId="0" sldId="269"/>
        </pc:sldMkLst>
        <pc:spChg chg="mod">
          <ac:chgData name="Martine Power" userId="S::martine.power@esa.edu.au::f3410e55-3c0b-475c-b0b5-72038337e5c9" providerId="AD" clId="Web-{4C0B0F07-232E-9C81-C6B3-160578688369}" dt="2024-08-08T06:50:51.775" v="209" actId="20577"/>
          <ac:spMkLst>
            <pc:docMk/>
            <pc:sldMk cId="0" sldId="269"/>
            <ac:spMk id="285" creationId="{00000000-0000-0000-0000-000000000000}"/>
          </ac:spMkLst>
        </pc:spChg>
      </pc:sldChg>
      <pc:sldChg chg="modNotes">
        <pc:chgData name="Martine Power" userId="S::martine.power@esa.edu.au::f3410e55-3c0b-475c-b0b5-72038337e5c9" providerId="AD" clId="Web-{4C0B0F07-232E-9C81-C6B3-160578688369}" dt="2024-08-08T06:51:10.744" v="212"/>
        <pc:sldMkLst>
          <pc:docMk/>
          <pc:sldMk cId="0" sldId="270"/>
        </pc:sldMkLst>
      </pc:sldChg>
      <pc:sldChg chg="modNotes">
        <pc:chgData name="Martine Power" userId="S::martine.power@esa.edu.au::f3410e55-3c0b-475c-b0b5-72038337e5c9" providerId="AD" clId="Web-{4C0B0F07-232E-9C81-C6B3-160578688369}" dt="2024-08-08T06:51:45.449" v="216"/>
        <pc:sldMkLst>
          <pc:docMk/>
          <pc:sldMk cId="0" sldId="271"/>
        </pc:sldMkLst>
      </pc:sldChg>
      <pc:sldChg chg="modNotes">
        <pc:chgData name="Martine Power" userId="S::martine.power@esa.edu.au::f3410e55-3c0b-475c-b0b5-72038337e5c9" providerId="AD" clId="Web-{4C0B0F07-232E-9C81-C6B3-160578688369}" dt="2024-08-08T06:54:24.673" v="242"/>
        <pc:sldMkLst>
          <pc:docMk/>
          <pc:sldMk cId="0" sldId="272"/>
        </pc:sldMkLst>
      </pc:sldChg>
      <pc:sldChg chg="modSp modNotes">
        <pc:chgData name="Martine Power" userId="S::martine.power@esa.edu.au::f3410e55-3c0b-475c-b0b5-72038337e5c9" providerId="AD" clId="Web-{4C0B0F07-232E-9C81-C6B3-160578688369}" dt="2024-08-08T06:56:51.600" v="261"/>
        <pc:sldMkLst>
          <pc:docMk/>
          <pc:sldMk cId="0" sldId="273"/>
        </pc:sldMkLst>
        <pc:spChg chg="mod">
          <ac:chgData name="Martine Power" userId="S::martine.power@esa.edu.au::f3410e55-3c0b-475c-b0b5-72038337e5c9" providerId="AD" clId="Web-{4C0B0F07-232E-9C81-C6B3-160578688369}" dt="2024-08-08T06:54:55.111" v="244" actId="20577"/>
          <ac:spMkLst>
            <pc:docMk/>
            <pc:sldMk cId="0" sldId="273"/>
            <ac:spMk id="349" creationId="{00000000-0000-0000-0000-000000000000}"/>
          </ac:spMkLst>
        </pc:spChg>
      </pc:sldChg>
      <pc:sldChg chg="modSp">
        <pc:chgData name="Martine Power" userId="S::martine.power@esa.edu.au::f3410e55-3c0b-475c-b0b5-72038337e5c9" providerId="AD" clId="Web-{4C0B0F07-232E-9C81-C6B3-160578688369}" dt="2024-08-08T06:57:51.008" v="265" actId="20577"/>
        <pc:sldMkLst>
          <pc:docMk/>
          <pc:sldMk cId="0" sldId="274"/>
        </pc:sldMkLst>
        <pc:spChg chg="mod">
          <ac:chgData name="Martine Power" userId="S::martine.power@esa.edu.au::f3410e55-3c0b-475c-b0b5-72038337e5c9" providerId="AD" clId="Web-{4C0B0F07-232E-9C81-C6B3-160578688369}" dt="2024-08-08T06:57:51.008" v="265" actId="20577"/>
          <ac:spMkLst>
            <pc:docMk/>
            <pc:sldMk cId="0" sldId="274"/>
            <ac:spMk id="372" creationId="{00000000-0000-0000-0000-000000000000}"/>
          </ac:spMkLst>
        </pc:spChg>
      </pc:sldChg>
      <pc:sldChg chg="modSp">
        <pc:chgData name="Martine Power" userId="S::martine.power@esa.edu.au::f3410e55-3c0b-475c-b0b5-72038337e5c9" providerId="AD" clId="Web-{4C0B0F07-232E-9C81-C6B3-160578688369}" dt="2024-08-08T06:59:15.370" v="280" actId="20577"/>
        <pc:sldMkLst>
          <pc:docMk/>
          <pc:sldMk cId="0" sldId="275"/>
        </pc:sldMkLst>
        <pc:spChg chg="mod">
          <ac:chgData name="Martine Power" userId="S::martine.power@esa.edu.au::f3410e55-3c0b-475c-b0b5-72038337e5c9" providerId="AD" clId="Web-{4C0B0F07-232E-9C81-C6B3-160578688369}" dt="2024-08-08T06:59:15.370" v="280" actId="20577"/>
          <ac:spMkLst>
            <pc:docMk/>
            <pc:sldMk cId="0" sldId="275"/>
            <ac:spMk id="391" creationId="{00000000-0000-0000-0000-000000000000}"/>
          </ac:spMkLst>
        </pc:spChg>
      </pc:sldChg>
      <pc:sldChg chg="modSp modNotes">
        <pc:chgData name="Martine Power" userId="S::martine.power@esa.edu.au::f3410e55-3c0b-475c-b0b5-72038337e5c9" providerId="AD" clId="Web-{4C0B0F07-232E-9C81-C6B3-160578688369}" dt="2024-08-08T07:00:28.685" v="288"/>
        <pc:sldMkLst>
          <pc:docMk/>
          <pc:sldMk cId="0" sldId="276"/>
        </pc:sldMkLst>
        <pc:spChg chg="mod">
          <ac:chgData name="Martine Power" userId="S::martine.power@esa.edu.au::f3410e55-3c0b-475c-b0b5-72038337e5c9" providerId="AD" clId="Web-{4C0B0F07-232E-9C81-C6B3-160578688369}" dt="2024-08-08T06:59:33.527" v="282" actId="20577"/>
          <ac:spMkLst>
            <pc:docMk/>
            <pc:sldMk cId="0" sldId="276"/>
            <ac:spMk id="413" creationId="{00000000-0000-0000-0000-000000000000}"/>
          </ac:spMkLst>
        </pc:spChg>
        <pc:spChg chg="mod">
          <ac:chgData name="Martine Power" userId="S::martine.power@esa.edu.au::f3410e55-3c0b-475c-b0b5-72038337e5c9" providerId="AD" clId="Web-{4C0B0F07-232E-9C81-C6B3-160578688369}" dt="2024-08-08T06:59:35.340" v="283" actId="20577"/>
          <ac:spMkLst>
            <pc:docMk/>
            <pc:sldMk cId="0" sldId="276"/>
            <ac:spMk id="414" creationId="{00000000-0000-0000-0000-000000000000}"/>
          </ac:spMkLst>
        </pc:spChg>
        <pc:spChg chg="mod">
          <ac:chgData name="Martine Power" userId="S::martine.power@esa.edu.au::f3410e55-3c0b-475c-b0b5-72038337e5c9" providerId="AD" clId="Web-{4C0B0F07-232E-9C81-C6B3-160578688369}" dt="2024-08-08T06:59:37.512" v="284" actId="20577"/>
          <ac:spMkLst>
            <pc:docMk/>
            <pc:sldMk cId="0" sldId="276"/>
            <ac:spMk id="415" creationId="{00000000-0000-0000-0000-000000000000}"/>
          </ac:spMkLst>
        </pc:spChg>
        <pc:spChg chg="mod">
          <ac:chgData name="Martine Power" userId="S::martine.power@esa.edu.au::f3410e55-3c0b-475c-b0b5-72038337e5c9" providerId="AD" clId="Web-{4C0B0F07-232E-9C81-C6B3-160578688369}" dt="2024-08-08T07:00:12.013" v="286" actId="20577"/>
          <ac:spMkLst>
            <pc:docMk/>
            <pc:sldMk cId="0" sldId="276"/>
            <ac:spMk id="416" creationId="{00000000-0000-0000-0000-000000000000}"/>
          </ac:spMkLst>
        </pc:spChg>
      </pc:sldChg>
      <pc:sldChg chg="modSp">
        <pc:chgData name="Martine Power" userId="S::martine.power@esa.edu.au::f3410e55-3c0b-475c-b0b5-72038337e5c9" providerId="AD" clId="Web-{4C0B0F07-232E-9C81-C6B3-160578688369}" dt="2024-08-08T07:01:12.781" v="294" actId="20577"/>
        <pc:sldMkLst>
          <pc:docMk/>
          <pc:sldMk cId="0" sldId="278"/>
        </pc:sldMkLst>
        <pc:spChg chg="mod">
          <ac:chgData name="Martine Power" userId="S::martine.power@esa.edu.au::f3410e55-3c0b-475c-b0b5-72038337e5c9" providerId="AD" clId="Web-{4C0B0F07-232E-9C81-C6B3-160578688369}" dt="2024-08-08T07:00:55.155" v="289" actId="20577"/>
          <ac:spMkLst>
            <pc:docMk/>
            <pc:sldMk cId="0" sldId="278"/>
            <ac:spMk id="438" creationId="{00000000-0000-0000-0000-000000000000}"/>
          </ac:spMkLst>
        </pc:spChg>
        <pc:spChg chg="mod">
          <ac:chgData name="Martine Power" userId="S::martine.power@esa.edu.au::f3410e55-3c0b-475c-b0b5-72038337e5c9" providerId="AD" clId="Web-{4C0B0F07-232E-9C81-C6B3-160578688369}" dt="2024-08-08T07:01:12.781" v="294" actId="20577"/>
          <ac:spMkLst>
            <pc:docMk/>
            <pc:sldMk cId="0" sldId="278"/>
            <ac:spMk id="445" creationId="{00000000-0000-0000-0000-000000000000}"/>
          </ac:spMkLst>
        </pc:spChg>
      </pc:sldChg>
      <pc:sldChg chg="modSp">
        <pc:chgData name="Martine Power" userId="S::martine.power@esa.edu.au::f3410e55-3c0b-475c-b0b5-72038337e5c9" providerId="AD" clId="Web-{4C0B0F07-232E-9C81-C6B3-160578688369}" dt="2024-08-08T07:05:16.414" v="296" actId="20577"/>
        <pc:sldMkLst>
          <pc:docMk/>
          <pc:sldMk cId="0" sldId="279"/>
        </pc:sldMkLst>
        <pc:spChg chg="mod">
          <ac:chgData name="Martine Power" userId="S::martine.power@esa.edu.au::f3410e55-3c0b-475c-b0b5-72038337e5c9" providerId="AD" clId="Web-{4C0B0F07-232E-9C81-C6B3-160578688369}" dt="2024-08-08T07:05:16.414" v="296" actId="20577"/>
          <ac:spMkLst>
            <pc:docMk/>
            <pc:sldMk cId="0" sldId="279"/>
            <ac:spMk id="458" creationId="{00000000-0000-0000-0000-000000000000}"/>
          </ac:spMkLst>
        </pc:spChg>
      </pc:sldChg>
    </pc:docChg>
  </pc:docChgLst>
  <pc:docChgLst>
    <pc:chgData name="Martin Richards" userId="S::martin.richards@esa.edu.au::ebc9b6ae-69f0-455b-b337-207e73494a6e" providerId="AD" clId="Web-{E45B0B27-21CD-440B-A741-1C2DBCA9CAB3}"/>
    <pc:docChg chg="modSld sldOrd">
      <pc:chgData name="Martin Richards" userId="S::martin.richards@esa.edu.au::ebc9b6ae-69f0-455b-b337-207e73494a6e" providerId="AD" clId="Web-{E45B0B27-21CD-440B-A741-1C2DBCA9CAB3}" dt="2024-08-07T00:11:28.309" v="402" actId="20577"/>
      <pc:docMkLst>
        <pc:docMk/>
      </pc:docMkLst>
      <pc:sldChg chg="modSp">
        <pc:chgData name="Martin Richards" userId="S::martin.richards@esa.edu.au::ebc9b6ae-69f0-455b-b337-207e73494a6e" providerId="AD" clId="Web-{E45B0B27-21CD-440B-A741-1C2DBCA9CAB3}" dt="2024-08-06T23:38:13.011" v="7"/>
        <pc:sldMkLst>
          <pc:docMk/>
          <pc:sldMk cId="0" sldId="256"/>
        </pc:sldMkLst>
        <pc:spChg chg="mod">
          <ac:chgData name="Martin Richards" userId="S::martin.richards@esa.edu.au::ebc9b6ae-69f0-455b-b337-207e73494a6e" providerId="AD" clId="Web-{E45B0B27-21CD-440B-A741-1C2DBCA9CAB3}" dt="2024-08-06T23:37:52.698" v="4"/>
          <ac:spMkLst>
            <pc:docMk/>
            <pc:sldMk cId="0" sldId="256"/>
            <ac:spMk id="95" creationId="{00000000-0000-0000-0000-000000000000}"/>
          </ac:spMkLst>
        </pc:spChg>
        <pc:spChg chg="mod">
          <ac:chgData name="Martin Richards" userId="S::martin.richards@esa.edu.au::ebc9b6ae-69f0-455b-b337-207e73494a6e" providerId="AD" clId="Web-{E45B0B27-21CD-440B-A741-1C2DBCA9CAB3}" dt="2024-08-06T23:38:08.480" v="6" actId="20577"/>
          <ac:spMkLst>
            <pc:docMk/>
            <pc:sldMk cId="0" sldId="256"/>
            <ac:spMk id="96" creationId="{00000000-0000-0000-0000-000000000000}"/>
          </ac:spMkLst>
        </pc:spChg>
        <pc:spChg chg="mod">
          <ac:chgData name="Martin Richards" userId="S::martin.richards@esa.edu.au::ebc9b6ae-69f0-455b-b337-207e73494a6e" providerId="AD" clId="Web-{E45B0B27-21CD-440B-A741-1C2DBCA9CAB3}" dt="2024-08-06T23:38:13.011" v="7"/>
          <ac:spMkLst>
            <pc:docMk/>
            <pc:sldMk cId="0" sldId="256"/>
            <ac:spMk id="97" creationId="{00000000-0000-0000-0000-000000000000}"/>
          </ac:spMkLst>
        </pc:spChg>
        <pc:grpChg chg="mod">
          <ac:chgData name="Martin Richards" userId="S::martin.richards@esa.edu.au::ebc9b6ae-69f0-455b-b337-207e73494a6e" providerId="AD" clId="Web-{E45B0B27-21CD-440B-A741-1C2DBCA9CAB3}" dt="2024-08-06T23:37:49.183" v="3"/>
          <ac:grpSpMkLst>
            <pc:docMk/>
            <pc:sldMk cId="0" sldId="256"/>
            <ac:grpSpMk id="92" creationId="{00000000-0000-0000-0000-000000000000}"/>
          </ac:grpSpMkLst>
        </pc:grpChg>
        <pc:picChg chg="mod">
          <ac:chgData name="Martin Richards" userId="S::martin.richards@esa.edu.au::ebc9b6ae-69f0-455b-b337-207e73494a6e" providerId="AD" clId="Web-{E45B0B27-21CD-440B-A741-1C2DBCA9CAB3}" dt="2024-08-06T23:37:12.541" v="0"/>
          <ac:picMkLst>
            <pc:docMk/>
            <pc:sldMk cId="0" sldId="256"/>
            <ac:picMk id="90" creationId="{00000000-0000-0000-0000-000000000000}"/>
          </ac:picMkLst>
        </pc:picChg>
      </pc:sldChg>
      <pc:sldChg chg="modSp">
        <pc:chgData name="Martin Richards" userId="S::martin.richards@esa.edu.au::ebc9b6ae-69f0-455b-b337-207e73494a6e" providerId="AD" clId="Web-{E45B0B27-21CD-440B-A741-1C2DBCA9CAB3}" dt="2024-08-06T23:39:07.700" v="12"/>
        <pc:sldMkLst>
          <pc:docMk/>
          <pc:sldMk cId="0" sldId="257"/>
        </pc:sldMkLst>
        <pc:grpChg chg="mod">
          <ac:chgData name="Martin Richards" userId="S::martin.richards@esa.edu.au::ebc9b6ae-69f0-455b-b337-207e73494a6e" providerId="AD" clId="Web-{E45B0B27-21CD-440B-A741-1C2DBCA9CAB3}" dt="2024-08-06T23:38:31.465" v="9"/>
          <ac:grpSpMkLst>
            <pc:docMk/>
            <pc:sldMk cId="0" sldId="257"/>
            <ac:grpSpMk id="108" creationId="{00000000-0000-0000-0000-000000000000}"/>
          </ac:grpSpMkLst>
        </pc:grpChg>
        <pc:picChg chg="mod">
          <ac:chgData name="Martin Richards" userId="S::martin.richards@esa.edu.au::ebc9b6ae-69f0-455b-b337-207e73494a6e" providerId="AD" clId="Web-{E45B0B27-21CD-440B-A741-1C2DBCA9CAB3}" dt="2024-08-06T23:38:19.543" v="8"/>
          <ac:picMkLst>
            <pc:docMk/>
            <pc:sldMk cId="0" sldId="257"/>
            <ac:picMk id="105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E45B0B27-21CD-440B-A741-1C2DBCA9CAB3}" dt="2024-08-06T23:38:45.465" v="10"/>
          <ac:picMkLst>
            <pc:docMk/>
            <pc:sldMk cId="0" sldId="257"/>
            <ac:picMk id="112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E45B0B27-21CD-440B-A741-1C2DBCA9CAB3}" dt="2024-08-06T23:38:59.372" v="11"/>
          <ac:picMkLst>
            <pc:docMk/>
            <pc:sldMk cId="0" sldId="257"/>
            <ac:picMk id="113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E45B0B27-21CD-440B-A741-1C2DBCA9CAB3}" dt="2024-08-06T23:39:07.700" v="12"/>
          <ac:picMkLst>
            <pc:docMk/>
            <pc:sldMk cId="0" sldId="257"/>
            <ac:picMk id="114" creationId="{00000000-0000-0000-0000-000000000000}"/>
          </ac:picMkLst>
        </pc:picChg>
      </pc:sldChg>
      <pc:sldChg chg="modSp">
        <pc:chgData name="Martin Richards" userId="S::martin.richards@esa.edu.au::ebc9b6ae-69f0-455b-b337-207e73494a6e" providerId="AD" clId="Web-{E45B0B27-21CD-440B-A741-1C2DBCA9CAB3}" dt="2024-08-06T23:57:12.757" v="218"/>
        <pc:sldMkLst>
          <pc:docMk/>
          <pc:sldMk cId="0" sldId="258"/>
        </pc:sldMkLst>
        <pc:spChg chg="mod">
          <ac:chgData name="Martin Richards" userId="S::martin.richards@esa.edu.au::ebc9b6ae-69f0-455b-b337-207e73494a6e" providerId="AD" clId="Web-{E45B0B27-21CD-440B-A741-1C2DBCA9CAB3}" dt="2024-08-06T23:40:47.937" v="25"/>
          <ac:spMkLst>
            <pc:docMk/>
            <pc:sldMk cId="0" sldId="258"/>
            <ac:spMk id="121" creationId="{00000000-0000-0000-0000-000000000000}"/>
          </ac:spMkLst>
        </pc:spChg>
        <pc:grpChg chg="mod">
          <ac:chgData name="Martin Richards" userId="S::martin.richards@esa.edu.au::ebc9b6ae-69f0-455b-b337-207e73494a6e" providerId="AD" clId="Web-{E45B0B27-21CD-440B-A741-1C2DBCA9CAB3}" dt="2024-08-06T23:39:59.701" v="22"/>
          <ac:grpSpMkLst>
            <pc:docMk/>
            <pc:sldMk cId="0" sldId="258"/>
            <ac:grpSpMk id="125" creationId="{00000000-0000-0000-0000-000000000000}"/>
          </ac:grpSpMkLst>
        </pc:grpChg>
        <pc:picChg chg="mod">
          <ac:chgData name="Martin Richards" userId="S::martin.richards@esa.edu.au::ebc9b6ae-69f0-455b-b337-207e73494a6e" providerId="AD" clId="Web-{E45B0B27-21CD-440B-A741-1C2DBCA9CAB3}" dt="2024-08-06T23:39:53.904" v="21"/>
          <ac:picMkLst>
            <pc:docMk/>
            <pc:sldMk cId="0" sldId="258"/>
            <ac:picMk id="122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E45B0B27-21CD-440B-A741-1C2DBCA9CAB3}" dt="2024-08-06T23:57:12.757" v="218"/>
          <ac:picMkLst>
            <pc:docMk/>
            <pc:sldMk cId="0" sldId="258"/>
            <ac:picMk id="128" creationId="{00000000-0000-0000-0000-000000000000}"/>
          </ac:picMkLst>
        </pc:picChg>
      </pc:sldChg>
      <pc:sldChg chg="modSp">
        <pc:chgData name="Martin Richards" userId="S::martin.richards@esa.edu.au::ebc9b6ae-69f0-455b-b337-207e73494a6e" providerId="AD" clId="Web-{E45B0B27-21CD-440B-A741-1C2DBCA9CAB3}" dt="2024-08-06T23:41:32.922" v="30"/>
        <pc:sldMkLst>
          <pc:docMk/>
          <pc:sldMk cId="0" sldId="259"/>
        </pc:sldMkLst>
        <pc:grpChg chg="mod">
          <ac:chgData name="Martin Richards" userId="S::martin.richards@esa.edu.au::ebc9b6ae-69f0-455b-b337-207e73494a6e" providerId="AD" clId="Web-{E45B0B27-21CD-440B-A741-1C2DBCA9CAB3}" dt="2024-08-06T23:41:07.234" v="27"/>
          <ac:grpSpMkLst>
            <pc:docMk/>
            <pc:sldMk cId="0" sldId="259"/>
            <ac:grpSpMk id="138" creationId="{00000000-0000-0000-0000-000000000000}"/>
          </ac:grpSpMkLst>
        </pc:grpChg>
        <pc:picChg chg="mod">
          <ac:chgData name="Martin Richards" userId="S::martin.richards@esa.edu.au::ebc9b6ae-69f0-455b-b337-207e73494a6e" providerId="AD" clId="Web-{E45B0B27-21CD-440B-A741-1C2DBCA9CAB3}" dt="2024-08-06T23:40:59.578" v="26"/>
          <ac:picMkLst>
            <pc:docMk/>
            <pc:sldMk cId="0" sldId="259"/>
            <ac:picMk id="135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E45B0B27-21CD-440B-A741-1C2DBCA9CAB3}" dt="2024-08-06T23:41:12.891" v="28"/>
          <ac:picMkLst>
            <pc:docMk/>
            <pc:sldMk cId="0" sldId="259"/>
            <ac:picMk id="142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E45B0B27-21CD-440B-A741-1C2DBCA9CAB3}" dt="2024-08-06T23:41:22.360" v="29"/>
          <ac:picMkLst>
            <pc:docMk/>
            <pc:sldMk cId="0" sldId="259"/>
            <ac:picMk id="143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E45B0B27-21CD-440B-A741-1C2DBCA9CAB3}" dt="2024-08-06T23:41:32.922" v="30"/>
          <ac:picMkLst>
            <pc:docMk/>
            <pc:sldMk cId="0" sldId="259"/>
            <ac:picMk id="144" creationId="{00000000-0000-0000-0000-000000000000}"/>
          </ac:picMkLst>
        </pc:picChg>
      </pc:sldChg>
      <pc:sldChg chg="modSp">
        <pc:chgData name="Martin Richards" userId="S::martin.richards@esa.edu.au::ebc9b6ae-69f0-455b-b337-207e73494a6e" providerId="AD" clId="Web-{E45B0B27-21CD-440B-A741-1C2DBCA9CAB3}" dt="2024-08-06T23:42:45.487" v="40"/>
        <pc:sldMkLst>
          <pc:docMk/>
          <pc:sldMk cId="0" sldId="260"/>
        </pc:sldMkLst>
        <pc:grpChg chg="mod">
          <ac:chgData name="Martin Richards" userId="S::martin.richards@esa.edu.au::ebc9b6ae-69f0-455b-b337-207e73494a6e" providerId="AD" clId="Web-{E45B0B27-21CD-440B-A741-1C2DBCA9CAB3}" dt="2024-08-06T23:42:17.080" v="37"/>
          <ac:grpSpMkLst>
            <pc:docMk/>
            <pc:sldMk cId="0" sldId="260"/>
            <ac:grpSpMk id="154" creationId="{00000000-0000-0000-0000-000000000000}"/>
          </ac:grpSpMkLst>
        </pc:grpChg>
        <pc:picChg chg="mod">
          <ac:chgData name="Martin Richards" userId="S::martin.richards@esa.edu.au::ebc9b6ae-69f0-455b-b337-207e73494a6e" providerId="AD" clId="Web-{E45B0B27-21CD-440B-A741-1C2DBCA9CAB3}" dt="2024-08-06T23:42:36.518" v="39"/>
          <ac:picMkLst>
            <pc:docMk/>
            <pc:sldMk cId="0" sldId="260"/>
            <ac:picMk id="151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E45B0B27-21CD-440B-A741-1C2DBCA9CAB3}" dt="2024-08-06T23:42:45.487" v="40"/>
          <ac:picMkLst>
            <pc:docMk/>
            <pc:sldMk cId="0" sldId="260"/>
            <ac:picMk id="157" creationId="{00000000-0000-0000-0000-000000000000}"/>
          </ac:picMkLst>
        </pc:picChg>
      </pc:sldChg>
      <pc:sldChg chg="modSp">
        <pc:chgData name="Martin Richards" userId="S::martin.richards@esa.edu.au::ebc9b6ae-69f0-455b-b337-207e73494a6e" providerId="AD" clId="Web-{E45B0B27-21CD-440B-A741-1C2DBCA9CAB3}" dt="2024-08-06T23:44:03.113" v="53"/>
        <pc:sldMkLst>
          <pc:docMk/>
          <pc:sldMk cId="0" sldId="261"/>
        </pc:sldMkLst>
        <pc:grpChg chg="mod">
          <ac:chgData name="Martin Richards" userId="S::martin.richards@esa.edu.au::ebc9b6ae-69f0-455b-b337-207e73494a6e" providerId="AD" clId="Web-{E45B0B27-21CD-440B-A741-1C2DBCA9CAB3}" dt="2024-08-06T23:43:08.768" v="42"/>
          <ac:grpSpMkLst>
            <pc:docMk/>
            <pc:sldMk cId="0" sldId="261"/>
            <ac:grpSpMk id="167" creationId="{00000000-0000-0000-0000-000000000000}"/>
          </ac:grpSpMkLst>
        </pc:grpChg>
        <pc:picChg chg="mod">
          <ac:chgData name="Martin Richards" userId="S::martin.richards@esa.edu.au::ebc9b6ae-69f0-455b-b337-207e73494a6e" providerId="AD" clId="Web-{E45B0B27-21CD-440B-A741-1C2DBCA9CAB3}" dt="2024-08-06T23:42:58.471" v="41"/>
          <ac:picMkLst>
            <pc:docMk/>
            <pc:sldMk cId="0" sldId="261"/>
            <ac:picMk id="164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E45B0B27-21CD-440B-A741-1C2DBCA9CAB3}" dt="2024-08-06T23:44:03.113" v="53"/>
          <ac:picMkLst>
            <pc:docMk/>
            <pc:sldMk cId="0" sldId="261"/>
            <ac:picMk id="170" creationId="{00000000-0000-0000-0000-000000000000}"/>
          </ac:picMkLst>
        </pc:picChg>
      </pc:sldChg>
      <pc:sldChg chg="modSp">
        <pc:chgData name="Martin Richards" userId="S::martin.richards@esa.edu.au::ebc9b6ae-69f0-455b-b337-207e73494a6e" providerId="AD" clId="Web-{E45B0B27-21CD-440B-A741-1C2DBCA9CAB3}" dt="2024-08-06T23:46:32.961" v="81"/>
        <pc:sldMkLst>
          <pc:docMk/>
          <pc:sldMk cId="0" sldId="262"/>
        </pc:sldMkLst>
        <pc:grpChg chg="mod">
          <ac:chgData name="Martin Richards" userId="S::martin.richards@esa.edu.au::ebc9b6ae-69f0-455b-b337-207e73494a6e" providerId="AD" clId="Web-{E45B0B27-21CD-440B-A741-1C2DBCA9CAB3}" dt="2024-08-06T23:46:32.961" v="81"/>
          <ac:grpSpMkLst>
            <pc:docMk/>
            <pc:sldMk cId="0" sldId="262"/>
            <ac:grpSpMk id="181" creationId="{00000000-0000-0000-0000-000000000000}"/>
          </ac:grpSpMkLst>
        </pc:grpChg>
        <pc:picChg chg="mod">
          <ac:chgData name="Martin Richards" userId="S::martin.richards@esa.edu.au::ebc9b6ae-69f0-455b-b337-207e73494a6e" providerId="AD" clId="Web-{E45B0B27-21CD-440B-A741-1C2DBCA9CAB3}" dt="2024-08-06T23:44:17.614" v="54"/>
          <ac:picMkLst>
            <pc:docMk/>
            <pc:sldMk cId="0" sldId="262"/>
            <ac:picMk id="178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E45B0B27-21CD-440B-A741-1C2DBCA9CAB3}" dt="2024-08-06T23:44:56.568" v="62"/>
          <ac:picMkLst>
            <pc:docMk/>
            <pc:sldMk cId="0" sldId="262"/>
            <ac:picMk id="186" creationId="{00000000-0000-0000-0000-000000000000}"/>
          </ac:picMkLst>
        </pc:picChg>
      </pc:sldChg>
      <pc:sldChg chg="modSp">
        <pc:chgData name="Martin Richards" userId="S::martin.richards@esa.edu.au::ebc9b6ae-69f0-455b-b337-207e73494a6e" providerId="AD" clId="Web-{E45B0B27-21CD-440B-A741-1C2DBCA9CAB3}" dt="2024-08-06T23:45:45.835" v="71"/>
        <pc:sldMkLst>
          <pc:docMk/>
          <pc:sldMk cId="0" sldId="263"/>
        </pc:sldMkLst>
        <pc:grpChg chg="mod">
          <ac:chgData name="Martin Richards" userId="S::martin.richards@esa.edu.au::ebc9b6ae-69f0-455b-b337-207e73494a6e" providerId="AD" clId="Web-{E45B0B27-21CD-440B-A741-1C2DBCA9CAB3}" dt="2024-08-06T23:45:12.771" v="64"/>
          <ac:grpSpMkLst>
            <pc:docMk/>
            <pc:sldMk cId="0" sldId="263"/>
            <ac:grpSpMk id="195" creationId="{00000000-0000-0000-0000-000000000000}"/>
          </ac:grpSpMkLst>
        </pc:grpChg>
        <pc:picChg chg="mod">
          <ac:chgData name="Martin Richards" userId="S::martin.richards@esa.edu.au::ebc9b6ae-69f0-455b-b337-207e73494a6e" providerId="AD" clId="Web-{E45B0B27-21CD-440B-A741-1C2DBCA9CAB3}" dt="2024-08-06T23:45:07.724" v="63"/>
          <ac:picMkLst>
            <pc:docMk/>
            <pc:sldMk cId="0" sldId="263"/>
            <ac:picMk id="192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E45B0B27-21CD-440B-A741-1C2DBCA9CAB3}" dt="2024-08-06T23:45:45.835" v="71"/>
          <ac:picMkLst>
            <pc:docMk/>
            <pc:sldMk cId="0" sldId="263"/>
            <ac:picMk id="200" creationId="{00000000-0000-0000-0000-000000000000}"/>
          </ac:picMkLst>
        </pc:picChg>
      </pc:sldChg>
      <pc:sldChg chg="modSp">
        <pc:chgData name="Martin Richards" userId="S::martin.richards@esa.edu.au::ebc9b6ae-69f0-455b-b337-207e73494a6e" providerId="AD" clId="Web-{E45B0B27-21CD-440B-A741-1C2DBCA9CAB3}" dt="2024-08-06T23:47:01.243" v="92"/>
        <pc:sldMkLst>
          <pc:docMk/>
          <pc:sldMk cId="0" sldId="264"/>
        </pc:sldMkLst>
        <pc:grpChg chg="mod">
          <ac:chgData name="Martin Richards" userId="S::martin.richards@esa.edu.au::ebc9b6ae-69f0-455b-b337-207e73494a6e" providerId="AD" clId="Web-{E45B0B27-21CD-440B-A741-1C2DBCA9CAB3}" dt="2024-08-06T23:46:36.742" v="82"/>
          <ac:grpSpMkLst>
            <pc:docMk/>
            <pc:sldMk cId="0" sldId="264"/>
            <ac:grpSpMk id="209" creationId="{00000000-0000-0000-0000-000000000000}"/>
          </ac:grpSpMkLst>
        </pc:grpChg>
        <pc:picChg chg="mod">
          <ac:chgData name="Martin Richards" userId="S::martin.richards@esa.edu.au::ebc9b6ae-69f0-455b-b337-207e73494a6e" providerId="AD" clId="Web-{E45B0B27-21CD-440B-A741-1C2DBCA9CAB3}" dt="2024-08-06T23:46:23.585" v="80"/>
          <ac:picMkLst>
            <pc:docMk/>
            <pc:sldMk cId="0" sldId="264"/>
            <ac:picMk id="206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E45B0B27-21CD-440B-A741-1C2DBCA9CAB3}" dt="2024-08-06T23:47:01.243" v="92"/>
          <ac:picMkLst>
            <pc:docMk/>
            <pc:sldMk cId="0" sldId="264"/>
            <ac:picMk id="214" creationId="{00000000-0000-0000-0000-000000000000}"/>
          </ac:picMkLst>
        </pc:picChg>
      </pc:sldChg>
      <pc:sldChg chg="modSp">
        <pc:chgData name="Martin Richards" userId="S::martin.richards@esa.edu.au::ebc9b6ae-69f0-455b-b337-207e73494a6e" providerId="AD" clId="Web-{E45B0B27-21CD-440B-A741-1C2DBCA9CAB3}" dt="2024-08-06T23:49:35.965" v="117"/>
        <pc:sldMkLst>
          <pc:docMk/>
          <pc:sldMk cId="0" sldId="265"/>
        </pc:sldMkLst>
        <pc:grpChg chg="mod">
          <ac:chgData name="Martin Richards" userId="S::martin.richards@esa.edu.au::ebc9b6ae-69f0-455b-b337-207e73494a6e" providerId="AD" clId="Web-{E45B0B27-21CD-440B-A741-1C2DBCA9CAB3}" dt="2024-08-06T23:47:15.587" v="94"/>
          <ac:grpSpMkLst>
            <pc:docMk/>
            <pc:sldMk cId="0" sldId="265"/>
            <ac:grpSpMk id="223" creationId="{00000000-0000-0000-0000-000000000000}"/>
          </ac:grpSpMkLst>
        </pc:grpChg>
        <pc:picChg chg="mod">
          <ac:chgData name="Martin Richards" userId="S::martin.richards@esa.edu.au::ebc9b6ae-69f0-455b-b337-207e73494a6e" providerId="AD" clId="Web-{E45B0B27-21CD-440B-A741-1C2DBCA9CAB3}" dt="2024-08-06T23:47:09.352" v="93"/>
          <ac:picMkLst>
            <pc:docMk/>
            <pc:sldMk cId="0" sldId="265"/>
            <ac:picMk id="220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E45B0B27-21CD-440B-A741-1C2DBCA9CAB3}" dt="2024-08-06T23:47:39.197" v="98"/>
          <ac:picMkLst>
            <pc:docMk/>
            <pc:sldMk cId="0" sldId="265"/>
            <ac:picMk id="227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E45B0B27-21CD-440B-A741-1C2DBCA9CAB3}" dt="2024-08-06T23:48:13.182" v="105"/>
          <ac:picMkLst>
            <pc:docMk/>
            <pc:sldMk cId="0" sldId="265"/>
            <ac:picMk id="228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E45B0B27-21CD-440B-A741-1C2DBCA9CAB3}" dt="2024-08-06T23:49:35.965" v="117"/>
          <ac:picMkLst>
            <pc:docMk/>
            <pc:sldMk cId="0" sldId="265"/>
            <ac:picMk id="229" creationId="{00000000-0000-0000-0000-000000000000}"/>
          </ac:picMkLst>
        </pc:picChg>
      </pc:sldChg>
      <pc:sldChg chg="addSp modSp">
        <pc:chgData name="Martin Richards" userId="S::martin.richards@esa.edu.au::ebc9b6ae-69f0-455b-b337-207e73494a6e" providerId="AD" clId="Web-{E45B0B27-21CD-440B-A741-1C2DBCA9CAB3}" dt="2024-08-06T23:51:13.749" v="131"/>
        <pc:sldMkLst>
          <pc:docMk/>
          <pc:sldMk cId="0" sldId="266"/>
        </pc:sldMkLst>
        <pc:spChg chg="mod">
          <ac:chgData name="Martin Richards" userId="S::martin.richards@esa.edu.au::ebc9b6ae-69f0-455b-b337-207e73494a6e" providerId="AD" clId="Web-{E45B0B27-21CD-440B-A741-1C2DBCA9CAB3}" dt="2024-08-06T23:50:36.560" v="129"/>
          <ac:spMkLst>
            <pc:docMk/>
            <pc:sldMk cId="0" sldId="266"/>
            <ac:spMk id="243" creationId="{00000000-0000-0000-0000-000000000000}"/>
          </ac:spMkLst>
        </pc:spChg>
        <pc:grpChg chg="add mod">
          <ac:chgData name="Martin Richards" userId="S::martin.richards@esa.edu.au::ebc9b6ae-69f0-455b-b337-207e73494a6e" providerId="AD" clId="Web-{E45B0B27-21CD-440B-A741-1C2DBCA9CAB3}" dt="2024-08-06T23:51:13.749" v="131"/>
          <ac:grpSpMkLst>
            <pc:docMk/>
            <pc:sldMk cId="0" sldId="266"/>
            <ac:grpSpMk id="2" creationId="{E2D0ABEB-1B9D-5D8B-2F09-ACD1D2A933D3}"/>
          </ac:grpSpMkLst>
        </pc:grpChg>
        <pc:grpChg chg="mod">
          <ac:chgData name="Martin Richards" userId="S::martin.richards@esa.edu.au::ebc9b6ae-69f0-455b-b337-207e73494a6e" providerId="AD" clId="Web-{E45B0B27-21CD-440B-A741-1C2DBCA9CAB3}" dt="2024-08-06T23:49:48.981" v="119"/>
          <ac:grpSpMkLst>
            <pc:docMk/>
            <pc:sldMk cId="0" sldId="266"/>
            <ac:grpSpMk id="238" creationId="{00000000-0000-0000-0000-000000000000}"/>
          </ac:grpSpMkLst>
        </pc:grpChg>
        <pc:picChg chg="mod">
          <ac:chgData name="Martin Richards" userId="S::martin.richards@esa.edu.au::ebc9b6ae-69f0-455b-b337-207e73494a6e" providerId="AD" clId="Web-{E45B0B27-21CD-440B-A741-1C2DBCA9CAB3}" dt="2024-08-06T23:49:43.293" v="118"/>
          <ac:picMkLst>
            <pc:docMk/>
            <pc:sldMk cId="0" sldId="266"/>
            <ac:picMk id="235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E45B0B27-21CD-440B-A741-1C2DBCA9CAB3}" dt="2024-08-06T23:50:29.154" v="128"/>
          <ac:picMkLst>
            <pc:docMk/>
            <pc:sldMk cId="0" sldId="266"/>
            <ac:picMk id="242" creationId="{00000000-0000-0000-0000-000000000000}"/>
          </ac:picMkLst>
        </pc:picChg>
      </pc:sldChg>
      <pc:sldChg chg="modSp">
        <pc:chgData name="Martin Richards" userId="S::martin.richards@esa.edu.au::ebc9b6ae-69f0-455b-b337-207e73494a6e" providerId="AD" clId="Web-{E45B0B27-21CD-440B-A741-1C2DBCA9CAB3}" dt="2024-08-07T00:09:48.322" v="385" actId="20577"/>
        <pc:sldMkLst>
          <pc:docMk/>
          <pc:sldMk cId="0" sldId="267"/>
        </pc:sldMkLst>
        <pc:spChg chg="mod">
          <ac:chgData name="Martin Richards" userId="S::martin.richards@esa.edu.au::ebc9b6ae-69f0-455b-b337-207e73494a6e" providerId="AD" clId="Web-{E45B0B27-21CD-440B-A741-1C2DBCA9CAB3}" dt="2024-08-07T00:09:48.322" v="385" actId="20577"/>
          <ac:spMkLst>
            <pc:docMk/>
            <pc:sldMk cId="0" sldId="267"/>
            <ac:spMk id="253" creationId="{00000000-0000-0000-0000-000000000000}"/>
          </ac:spMkLst>
        </pc:spChg>
        <pc:grpChg chg="mod">
          <ac:chgData name="Martin Richards" userId="S::martin.richards@esa.edu.au::ebc9b6ae-69f0-455b-b337-207e73494a6e" providerId="AD" clId="Web-{E45B0B27-21CD-440B-A741-1C2DBCA9CAB3}" dt="2024-08-06T23:51:27.624" v="133"/>
          <ac:grpSpMkLst>
            <pc:docMk/>
            <pc:sldMk cId="0" sldId="267"/>
            <ac:grpSpMk id="254" creationId="{00000000-0000-0000-0000-000000000000}"/>
          </ac:grpSpMkLst>
        </pc:grpChg>
        <pc:picChg chg="mod">
          <ac:chgData name="Martin Richards" userId="S::martin.richards@esa.edu.au::ebc9b6ae-69f0-455b-b337-207e73494a6e" providerId="AD" clId="Web-{E45B0B27-21CD-440B-A741-1C2DBCA9CAB3}" dt="2024-08-06T23:51:21.296" v="132"/>
          <ac:picMkLst>
            <pc:docMk/>
            <pc:sldMk cId="0" sldId="267"/>
            <ac:picMk id="251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E45B0B27-21CD-440B-A741-1C2DBCA9CAB3}" dt="2024-08-06T23:51:51.593" v="141"/>
          <ac:picMkLst>
            <pc:docMk/>
            <pc:sldMk cId="0" sldId="267"/>
            <ac:picMk id="259" creationId="{00000000-0000-0000-0000-000000000000}"/>
          </ac:picMkLst>
        </pc:picChg>
      </pc:sldChg>
      <pc:sldChg chg="modSp ord">
        <pc:chgData name="Martin Richards" userId="S::martin.richards@esa.edu.au::ebc9b6ae-69f0-455b-b337-207e73494a6e" providerId="AD" clId="Web-{E45B0B27-21CD-440B-A741-1C2DBCA9CAB3}" dt="2024-08-07T00:10:08.229" v="386"/>
        <pc:sldMkLst>
          <pc:docMk/>
          <pc:sldMk cId="0" sldId="268"/>
        </pc:sldMkLst>
        <pc:grpChg chg="mod">
          <ac:chgData name="Martin Richards" userId="S::martin.richards@esa.edu.au::ebc9b6ae-69f0-455b-b337-207e73494a6e" providerId="AD" clId="Web-{E45B0B27-21CD-440B-A741-1C2DBCA9CAB3}" dt="2024-08-06T23:52:02.609" v="143"/>
          <ac:grpSpMkLst>
            <pc:docMk/>
            <pc:sldMk cId="0" sldId="268"/>
            <ac:grpSpMk id="268" creationId="{00000000-0000-0000-0000-000000000000}"/>
          </ac:grpSpMkLst>
        </pc:grpChg>
        <pc:picChg chg="mod">
          <ac:chgData name="Martin Richards" userId="S::martin.richards@esa.edu.au::ebc9b6ae-69f0-455b-b337-207e73494a6e" providerId="AD" clId="Web-{E45B0B27-21CD-440B-A741-1C2DBCA9CAB3}" dt="2024-08-06T23:51:58.328" v="142"/>
          <ac:picMkLst>
            <pc:docMk/>
            <pc:sldMk cId="0" sldId="268"/>
            <ac:picMk id="265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E45B0B27-21CD-440B-A741-1C2DBCA9CAB3}" dt="2024-08-06T23:52:26.078" v="150"/>
          <ac:picMkLst>
            <pc:docMk/>
            <pc:sldMk cId="0" sldId="268"/>
            <ac:picMk id="273" creationId="{00000000-0000-0000-0000-000000000000}"/>
          </ac:picMkLst>
        </pc:picChg>
      </pc:sldChg>
      <pc:sldChg chg="modSp">
        <pc:chgData name="Martin Richards" userId="S::martin.richards@esa.edu.au::ebc9b6ae-69f0-455b-b337-207e73494a6e" providerId="AD" clId="Web-{E45B0B27-21CD-440B-A741-1C2DBCA9CAB3}" dt="2024-08-06T23:52:55.267" v="154"/>
        <pc:sldMkLst>
          <pc:docMk/>
          <pc:sldMk cId="0" sldId="269"/>
        </pc:sldMkLst>
        <pc:grpChg chg="mod">
          <ac:chgData name="Martin Richards" userId="S::martin.richards@esa.edu.au::ebc9b6ae-69f0-455b-b337-207e73494a6e" providerId="AD" clId="Web-{E45B0B27-21CD-440B-A741-1C2DBCA9CAB3}" dt="2024-08-06T23:52:42.454" v="152"/>
          <ac:grpSpMkLst>
            <pc:docMk/>
            <pc:sldMk cId="0" sldId="269"/>
            <ac:grpSpMk id="282" creationId="{00000000-0000-0000-0000-000000000000}"/>
          </ac:grpSpMkLst>
        </pc:grpChg>
        <pc:picChg chg="mod">
          <ac:chgData name="Martin Richards" userId="S::martin.richards@esa.edu.au::ebc9b6ae-69f0-455b-b337-207e73494a6e" providerId="AD" clId="Web-{E45B0B27-21CD-440B-A741-1C2DBCA9CAB3}" dt="2024-08-06T23:52:37.204" v="151"/>
          <ac:picMkLst>
            <pc:docMk/>
            <pc:sldMk cId="0" sldId="269"/>
            <ac:picMk id="279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E45B0B27-21CD-440B-A741-1C2DBCA9CAB3}" dt="2024-08-06T23:52:55.267" v="154"/>
          <ac:picMkLst>
            <pc:docMk/>
            <pc:sldMk cId="0" sldId="269"/>
            <ac:picMk id="287" creationId="{00000000-0000-0000-0000-000000000000}"/>
          </ac:picMkLst>
        </pc:picChg>
      </pc:sldChg>
      <pc:sldChg chg="modSp">
        <pc:chgData name="Martin Richards" userId="S::martin.richards@esa.edu.au::ebc9b6ae-69f0-455b-b337-207e73494a6e" providerId="AD" clId="Web-{E45B0B27-21CD-440B-A741-1C2DBCA9CAB3}" dt="2024-08-07T00:10:38.229" v="388" actId="20577"/>
        <pc:sldMkLst>
          <pc:docMk/>
          <pc:sldMk cId="0" sldId="270"/>
        </pc:sldMkLst>
        <pc:spChg chg="mod">
          <ac:chgData name="Martin Richards" userId="S::martin.richards@esa.edu.au::ebc9b6ae-69f0-455b-b337-207e73494a6e" providerId="AD" clId="Web-{E45B0B27-21CD-440B-A741-1C2DBCA9CAB3}" dt="2024-08-06T23:53:34.049" v="157"/>
          <ac:spMkLst>
            <pc:docMk/>
            <pc:sldMk cId="0" sldId="270"/>
            <ac:spMk id="293" creationId="{00000000-0000-0000-0000-000000000000}"/>
          </ac:spMkLst>
        </pc:spChg>
        <pc:spChg chg="mod">
          <ac:chgData name="Martin Richards" userId="S::martin.richards@esa.edu.au::ebc9b6ae-69f0-455b-b337-207e73494a6e" providerId="AD" clId="Web-{E45B0B27-21CD-440B-A741-1C2DBCA9CAB3}" dt="2024-08-07T00:10:38.229" v="388" actId="20577"/>
          <ac:spMkLst>
            <pc:docMk/>
            <pc:sldMk cId="0" sldId="270"/>
            <ac:spMk id="296" creationId="{00000000-0000-0000-0000-000000000000}"/>
          </ac:spMkLst>
        </pc:spChg>
        <pc:grpChg chg="mod">
          <ac:chgData name="Martin Richards" userId="S::martin.richards@esa.edu.au::ebc9b6ae-69f0-455b-b337-207e73494a6e" providerId="AD" clId="Web-{E45B0B27-21CD-440B-A741-1C2DBCA9CAB3}" dt="2024-08-06T23:53:20.298" v="156"/>
          <ac:grpSpMkLst>
            <pc:docMk/>
            <pc:sldMk cId="0" sldId="270"/>
            <ac:grpSpMk id="297" creationId="{00000000-0000-0000-0000-000000000000}"/>
          </ac:grpSpMkLst>
        </pc:grpChg>
        <pc:picChg chg="mod">
          <ac:chgData name="Martin Richards" userId="S::martin.richards@esa.edu.au::ebc9b6ae-69f0-455b-b337-207e73494a6e" providerId="AD" clId="Web-{E45B0B27-21CD-440B-A741-1C2DBCA9CAB3}" dt="2024-08-06T23:53:15.048" v="155"/>
          <ac:picMkLst>
            <pc:docMk/>
            <pc:sldMk cId="0" sldId="270"/>
            <ac:picMk id="294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E45B0B27-21CD-440B-A741-1C2DBCA9CAB3}" dt="2024-08-06T23:56:44.850" v="216"/>
          <ac:picMkLst>
            <pc:docMk/>
            <pc:sldMk cId="0" sldId="270"/>
            <ac:picMk id="300" creationId="{00000000-0000-0000-0000-000000000000}"/>
          </ac:picMkLst>
        </pc:picChg>
      </pc:sldChg>
      <pc:sldChg chg="modSp">
        <pc:chgData name="Martin Richards" userId="S::martin.richards@esa.edu.au::ebc9b6ae-69f0-455b-b337-207e73494a6e" providerId="AD" clId="Web-{E45B0B27-21CD-440B-A741-1C2DBCA9CAB3}" dt="2024-08-06T23:59:20.854" v="247"/>
        <pc:sldMkLst>
          <pc:docMk/>
          <pc:sldMk cId="0" sldId="271"/>
        </pc:sldMkLst>
        <pc:spChg chg="mod">
          <ac:chgData name="Martin Richards" userId="S::martin.richards@esa.edu.au::ebc9b6ae-69f0-455b-b337-207e73494a6e" providerId="AD" clId="Web-{E45B0B27-21CD-440B-A741-1C2DBCA9CAB3}" dt="2024-08-06T23:57:45.070" v="224"/>
          <ac:spMkLst>
            <pc:docMk/>
            <pc:sldMk cId="0" sldId="271"/>
            <ac:spMk id="307" creationId="{00000000-0000-0000-0000-000000000000}"/>
          </ac:spMkLst>
        </pc:spChg>
        <pc:grpChg chg="mod">
          <ac:chgData name="Martin Richards" userId="S::martin.richards@esa.edu.au::ebc9b6ae-69f0-455b-b337-207e73494a6e" providerId="AD" clId="Web-{E45B0B27-21CD-440B-A741-1C2DBCA9CAB3}" dt="2024-08-06T23:57:56.367" v="226"/>
          <ac:grpSpMkLst>
            <pc:docMk/>
            <pc:sldMk cId="0" sldId="271"/>
            <ac:grpSpMk id="311" creationId="{00000000-0000-0000-0000-000000000000}"/>
          </ac:grpSpMkLst>
        </pc:grpChg>
        <pc:grpChg chg="mod">
          <ac:chgData name="Martin Richards" userId="S::martin.richards@esa.edu.au::ebc9b6ae-69f0-455b-b337-207e73494a6e" providerId="AD" clId="Web-{E45B0B27-21CD-440B-A741-1C2DBCA9CAB3}" dt="2024-08-06T23:58:38.540" v="236"/>
          <ac:grpSpMkLst>
            <pc:docMk/>
            <pc:sldMk cId="0" sldId="271"/>
            <ac:grpSpMk id="314" creationId="{00000000-0000-0000-0000-000000000000}"/>
          </ac:grpSpMkLst>
        </pc:grpChg>
        <pc:picChg chg="mod">
          <ac:chgData name="Martin Richards" userId="S::martin.richards@esa.edu.au::ebc9b6ae-69f0-455b-b337-207e73494a6e" providerId="AD" clId="Web-{E45B0B27-21CD-440B-A741-1C2DBCA9CAB3}" dt="2024-08-06T23:57:51.914" v="225"/>
          <ac:picMkLst>
            <pc:docMk/>
            <pc:sldMk cId="0" sldId="271"/>
            <ac:picMk id="308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E45B0B27-21CD-440B-A741-1C2DBCA9CAB3}" dt="2024-08-06T23:58:47.087" v="237"/>
          <ac:picMkLst>
            <pc:docMk/>
            <pc:sldMk cId="0" sldId="271"/>
            <ac:picMk id="319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E45B0B27-21CD-440B-A741-1C2DBCA9CAB3}" dt="2024-08-06T23:59:20.854" v="247"/>
          <ac:picMkLst>
            <pc:docMk/>
            <pc:sldMk cId="0" sldId="271"/>
            <ac:picMk id="322" creationId="{00000000-0000-0000-0000-000000000000}"/>
          </ac:picMkLst>
        </pc:picChg>
      </pc:sldChg>
      <pc:sldChg chg="modSp">
        <pc:chgData name="Martin Richards" userId="S::martin.richards@esa.edu.au::ebc9b6ae-69f0-455b-b337-207e73494a6e" providerId="AD" clId="Web-{E45B0B27-21CD-440B-A741-1C2DBCA9CAB3}" dt="2024-08-07T00:01:12.731" v="281"/>
        <pc:sldMkLst>
          <pc:docMk/>
          <pc:sldMk cId="0" sldId="272"/>
        </pc:sldMkLst>
        <pc:spChg chg="mod">
          <ac:chgData name="Martin Richards" userId="S::martin.richards@esa.edu.au::ebc9b6ae-69f0-455b-b337-207e73494a6e" providerId="AD" clId="Web-{E45B0B27-21CD-440B-A741-1C2DBCA9CAB3}" dt="2024-08-07T00:01:06.716" v="280"/>
          <ac:spMkLst>
            <pc:docMk/>
            <pc:sldMk cId="0" sldId="272"/>
            <ac:spMk id="340" creationId="{00000000-0000-0000-0000-000000000000}"/>
          </ac:spMkLst>
        </pc:spChg>
        <pc:grpChg chg="mod">
          <ac:chgData name="Martin Richards" userId="S::martin.richards@esa.edu.au::ebc9b6ae-69f0-455b-b337-207e73494a6e" providerId="AD" clId="Web-{E45B0B27-21CD-440B-A741-1C2DBCA9CAB3}" dt="2024-08-06T23:59:36.823" v="249"/>
          <ac:grpSpMkLst>
            <pc:docMk/>
            <pc:sldMk cId="0" sldId="272"/>
            <ac:grpSpMk id="331" creationId="{00000000-0000-0000-0000-000000000000}"/>
          </ac:grpSpMkLst>
        </pc:grpChg>
        <pc:grpChg chg="mod">
          <ac:chgData name="Martin Richards" userId="S::martin.richards@esa.edu.au::ebc9b6ae-69f0-455b-b337-207e73494a6e" providerId="AD" clId="Web-{E45B0B27-21CD-440B-A741-1C2DBCA9CAB3}" dt="2024-08-07T00:00:14.043" v="264"/>
          <ac:grpSpMkLst>
            <pc:docMk/>
            <pc:sldMk cId="0" sldId="272"/>
            <ac:grpSpMk id="335" creationId="{00000000-0000-0000-0000-000000000000}"/>
          </ac:grpSpMkLst>
        </pc:grpChg>
        <pc:picChg chg="mod">
          <ac:chgData name="Martin Richards" userId="S::martin.richards@esa.edu.au::ebc9b6ae-69f0-455b-b337-207e73494a6e" providerId="AD" clId="Web-{E45B0B27-21CD-440B-A741-1C2DBCA9CAB3}" dt="2024-08-06T23:59:31.182" v="248"/>
          <ac:picMkLst>
            <pc:docMk/>
            <pc:sldMk cId="0" sldId="272"/>
            <ac:picMk id="328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E45B0B27-21CD-440B-A741-1C2DBCA9CAB3}" dt="2024-08-07T00:01:12.731" v="281"/>
          <ac:picMkLst>
            <pc:docMk/>
            <pc:sldMk cId="0" sldId="272"/>
            <ac:picMk id="341" creationId="{00000000-0000-0000-0000-000000000000}"/>
          </ac:picMkLst>
        </pc:picChg>
      </pc:sldChg>
      <pc:sldChg chg="modSp">
        <pc:chgData name="Martin Richards" userId="S::martin.richards@esa.edu.au::ebc9b6ae-69f0-455b-b337-207e73494a6e" providerId="AD" clId="Web-{E45B0B27-21CD-440B-A741-1C2DBCA9CAB3}" dt="2024-08-07T00:03:47.438" v="305"/>
        <pc:sldMkLst>
          <pc:docMk/>
          <pc:sldMk cId="0" sldId="273"/>
        </pc:sldMkLst>
        <pc:spChg chg="mod">
          <ac:chgData name="Martin Richards" userId="S::martin.richards@esa.edu.au::ebc9b6ae-69f0-455b-b337-207e73494a6e" providerId="AD" clId="Web-{E45B0B27-21CD-440B-A741-1C2DBCA9CAB3}" dt="2024-08-07T00:01:55.420" v="286"/>
          <ac:spMkLst>
            <pc:docMk/>
            <pc:sldMk cId="0" sldId="273"/>
            <ac:spMk id="359" creationId="{00000000-0000-0000-0000-000000000000}"/>
          </ac:spMkLst>
        </pc:spChg>
        <pc:grpChg chg="mod">
          <ac:chgData name="Martin Richards" userId="S::martin.richards@esa.edu.au::ebc9b6ae-69f0-455b-b337-207e73494a6e" providerId="AD" clId="Web-{E45B0B27-21CD-440B-A741-1C2DBCA9CAB3}" dt="2024-08-07T00:01:23.888" v="283"/>
          <ac:grpSpMkLst>
            <pc:docMk/>
            <pc:sldMk cId="0" sldId="273"/>
            <ac:grpSpMk id="350" creationId="{00000000-0000-0000-0000-000000000000}"/>
          </ac:grpSpMkLst>
        </pc:grpChg>
        <pc:grpChg chg="mod">
          <ac:chgData name="Martin Richards" userId="S::martin.richards@esa.edu.au::ebc9b6ae-69f0-455b-b337-207e73494a6e" providerId="AD" clId="Web-{E45B0B27-21CD-440B-A741-1C2DBCA9CAB3}" dt="2024-08-07T00:03:47.438" v="305"/>
          <ac:grpSpMkLst>
            <pc:docMk/>
            <pc:sldMk cId="0" sldId="273"/>
            <ac:grpSpMk id="354" creationId="{00000000-0000-0000-0000-000000000000}"/>
          </ac:grpSpMkLst>
        </pc:grpChg>
        <pc:picChg chg="mod">
          <ac:chgData name="Martin Richards" userId="S::martin.richards@esa.edu.au::ebc9b6ae-69f0-455b-b337-207e73494a6e" providerId="AD" clId="Web-{E45B0B27-21CD-440B-A741-1C2DBCA9CAB3}" dt="2024-08-07T00:01:19.216" v="282"/>
          <ac:picMkLst>
            <pc:docMk/>
            <pc:sldMk cId="0" sldId="273"/>
            <ac:picMk id="347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E45B0B27-21CD-440B-A741-1C2DBCA9CAB3}" dt="2024-08-07T00:02:38.593" v="292"/>
          <ac:picMkLst>
            <pc:docMk/>
            <pc:sldMk cId="0" sldId="273"/>
            <ac:picMk id="360" creationId="{00000000-0000-0000-0000-000000000000}"/>
          </ac:picMkLst>
        </pc:picChg>
      </pc:sldChg>
      <pc:sldChg chg="modSp">
        <pc:chgData name="Martin Richards" userId="S::martin.richards@esa.edu.au::ebc9b6ae-69f0-455b-b337-207e73494a6e" providerId="AD" clId="Web-{E45B0B27-21CD-440B-A741-1C2DBCA9CAB3}" dt="2024-08-07T00:04:08.970" v="308"/>
        <pc:sldMkLst>
          <pc:docMk/>
          <pc:sldMk cId="0" sldId="274"/>
        </pc:sldMkLst>
        <pc:spChg chg="mod">
          <ac:chgData name="Martin Richards" userId="S::martin.richards@esa.edu.au::ebc9b6ae-69f0-455b-b337-207e73494a6e" providerId="AD" clId="Web-{E45B0B27-21CD-440B-A741-1C2DBCA9CAB3}" dt="2024-08-07T00:02:44.562" v="293"/>
          <ac:spMkLst>
            <pc:docMk/>
            <pc:sldMk cId="0" sldId="274"/>
            <ac:spMk id="366" creationId="{00000000-0000-0000-0000-000000000000}"/>
          </ac:spMkLst>
        </pc:spChg>
        <pc:grpChg chg="mod">
          <ac:chgData name="Martin Richards" userId="S::martin.richards@esa.edu.au::ebc9b6ae-69f0-455b-b337-207e73494a6e" providerId="AD" clId="Web-{E45B0B27-21CD-440B-A741-1C2DBCA9CAB3}" dt="2024-08-07T00:02:47.687" v="294"/>
          <ac:grpSpMkLst>
            <pc:docMk/>
            <pc:sldMk cId="0" sldId="274"/>
            <ac:grpSpMk id="369" creationId="{00000000-0000-0000-0000-000000000000}"/>
          </ac:grpSpMkLst>
        </pc:grpChg>
        <pc:picChg chg="mod">
          <ac:chgData name="Martin Richards" userId="S::martin.richards@esa.edu.au::ebc9b6ae-69f0-455b-b337-207e73494a6e" providerId="AD" clId="Web-{E45B0B27-21CD-440B-A741-1C2DBCA9CAB3}" dt="2024-08-07T00:02:54.281" v="295"/>
          <ac:picMkLst>
            <pc:docMk/>
            <pc:sldMk cId="0" sldId="274"/>
            <ac:picMk id="374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E45B0B27-21CD-440B-A741-1C2DBCA9CAB3}" dt="2024-08-07T00:02:59.312" v="296"/>
          <ac:picMkLst>
            <pc:docMk/>
            <pc:sldMk cId="0" sldId="274"/>
            <ac:picMk id="375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E45B0B27-21CD-440B-A741-1C2DBCA9CAB3}" dt="2024-08-07T00:03:08.390" v="297"/>
          <ac:picMkLst>
            <pc:docMk/>
            <pc:sldMk cId="0" sldId="274"/>
            <ac:picMk id="376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E45B0B27-21CD-440B-A741-1C2DBCA9CAB3}" dt="2024-08-07T00:03:57.095" v="306"/>
          <ac:picMkLst>
            <pc:docMk/>
            <pc:sldMk cId="0" sldId="274"/>
            <ac:picMk id="377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E45B0B27-21CD-440B-A741-1C2DBCA9CAB3}" dt="2024-08-07T00:04:03.298" v="307"/>
          <ac:picMkLst>
            <pc:docMk/>
            <pc:sldMk cId="0" sldId="274"/>
            <ac:picMk id="378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E45B0B27-21CD-440B-A741-1C2DBCA9CAB3}" dt="2024-08-07T00:04:08.970" v="308"/>
          <ac:picMkLst>
            <pc:docMk/>
            <pc:sldMk cId="0" sldId="274"/>
            <ac:picMk id="379" creationId="{00000000-0000-0000-0000-000000000000}"/>
          </ac:picMkLst>
        </pc:picChg>
      </pc:sldChg>
      <pc:sldChg chg="modSp">
        <pc:chgData name="Martin Richards" userId="S::martin.richards@esa.edu.au::ebc9b6ae-69f0-455b-b337-207e73494a6e" providerId="AD" clId="Web-{E45B0B27-21CD-440B-A741-1C2DBCA9CAB3}" dt="2024-08-07T00:04:55.909" v="315"/>
        <pc:sldMkLst>
          <pc:docMk/>
          <pc:sldMk cId="0" sldId="275"/>
        </pc:sldMkLst>
        <pc:spChg chg="mod">
          <ac:chgData name="Martin Richards" userId="S::martin.richards@esa.edu.au::ebc9b6ae-69f0-455b-b337-207e73494a6e" providerId="AD" clId="Web-{E45B0B27-21CD-440B-A741-1C2DBCA9CAB3}" dt="2024-08-07T00:04:16.033" v="309"/>
          <ac:spMkLst>
            <pc:docMk/>
            <pc:sldMk cId="0" sldId="275"/>
            <ac:spMk id="385" creationId="{00000000-0000-0000-0000-000000000000}"/>
          </ac:spMkLst>
        </pc:spChg>
        <pc:grpChg chg="mod">
          <ac:chgData name="Martin Richards" userId="S::martin.richards@esa.edu.au::ebc9b6ae-69f0-455b-b337-207e73494a6e" providerId="AD" clId="Web-{E45B0B27-21CD-440B-A741-1C2DBCA9CAB3}" dt="2024-08-07T00:04:18.705" v="310"/>
          <ac:grpSpMkLst>
            <pc:docMk/>
            <pc:sldMk cId="0" sldId="275"/>
            <ac:grpSpMk id="388" creationId="{00000000-0000-0000-0000-000000000000}"/>
          </ac:grpSpMkLst>
        </pc:grpChg>
        <pc:picChg chg="mod">
          <ac:chgData name="Martin Richards" userId="S::martin.richards@esa.edu.au::ebc9b6ae-69f0-455b-b337-207e73494a6e" providerId="AD" clId="Web-{E45B0B27-21CD-440B-A741-1C2DBCA9CAB3}" dt="2024-08-07T00:04:23.314" v="311"/>
          <ac:picMkLst>
            <pc:docMk/>
            <pc:sldMk cId="0" sldId="275"/>
            <ac:picMk id="393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E45B0B27-21CD-440B-A741-1C2DBCA9CAB3}" dt="2024-08-07T00:04:28.752" v="312"/>
          <ac:picMkLst>
            <pc:docMk/>
            <pc:sldMk cId="0" sldId="275"/>
            <ac:picMk id="394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E45B0B27-21CD-440B-A741-1C2DBCA9CAB3}" dt="2024-08-07T00:04:35.143" v="313"/>
          <ac:picMkLst>
            <pc:docMk/>
            <pc:sldMk cId="0" sldId="275"/>
            <ac:picMk id="395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E45B0B27-21CD-440B-A741-1C2DBCA9CAB3}" dt="2024-08-07T00:04:55.909" v="315"/>
          <ac:picMkLst>
            <pc:docMk/>
            <pc:sldMk cId="0" sldId="275"/>
            <ac:picMk id="396" creationId="{00000000-0000-0000-0000-000000000000}"/>
          </ac:picMkLst>
        </pc:picChg>
      </pc:sldChg>
      <pc:sldChg chg="modSp">
        <pc:chgData name="Martin Richards" userId="S::martin.richards@esa.edu.au::ebc9b6ae-69f0-455b-b337-207e73494a6e" providerId="AD" clId="Web-{E45B0B27-21CD-440B-A741-1C2DBCA9CAB3}" dt="2024-08-07T00:06:07.832" v="332"/>
        <pc:sldMkLst>
          <pc:docMk/>
          <pc:sldMk cId="0" sldId="276"/>
        </pc:sldMkLst>
        <pc:spChg chg="mod">
          <ac:chgData name="Martin Richards" userId="S::martin.richards@esa.edu.au::ebc9b6ae-69f0-455b-b337-207e73494a6e" providerId="AD" clId="Web-{E45B0B27-21CD-440B-A741-1C2DBCA9CAB3}" dt="2024-08-07T00:05:06.143" v="316"/>
          <ac:spMkLst>
            <pc:docMk/>
            <pc:sldMk cId="0" sldId="276"/>
            <ac:spMk id="402" creationId="{00000000-0000-0000-0000-000000000000}"/>
          </ac:spMkLst>
        </pc:spChg>
        <pc:grpChg chg="mod">
          <ac:chgData name="Martin Richards" userId="S::martin.richards@esa.edu.au::ebc9b6ae-69f0-455b-b337-207e73494a6e" providerId="AD" clId="Web-{E45B0B27-21CD-440B-A741-1C2DBCA9CAB3}" dt="2024-08-07T00:05:09.456" v="317"/>
          <ac:grpSpMkLst>
            <pc:docMk/>
            <pc:sldMk cId="0" sldId="276"/>
            <ac:grpSpMk id="405" creationId="{00000000-0000-0000-0000-000000000000}"/>
          </ac:grpSpMkLst>
        </pc:grpChg>
        <pc:picChg chg="mod">
          <ac:chgData name="Martin Richards" userId="S::martin.richards@esa.edu.au::ebc9b6ae-69f0-455b-b337-207e73494a6e" providerId="AD" clId="Web-{E45B0B27-21CD-440B-A741-1C2DBCA9CAB3}" dt="2024-08-07T00:05:14.237" v="318"/>
          <ac:picMkLst>
            <pc:docMk/>
            <pc:sldMk cId="0" sldId="276"/>
            <ac:picMk id="409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E45B0B27-21CD-440B-A741-1C2DBCA9CAB3}" dt="2024-08-07T00:05:19.159" v="319"/>
          <ac:picMkLst>
            <pc:docMk/>
            <pc:sldMk cId="0" sldId="276"/>
            <ac:picMk id="410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E45B0B27-21CD-440B-A741-1C2DBCA9CAB3}" dt="2024-08-07T00:05:23.909" v="320"/>
          <ac:picMkLst>
            <pc:docMk/>
            <pc:sldMk cId="0" sldId="276"/>
            <ac:picMk id="411" creationId="{00000000-0000-0000-0000-000000000000}"/>
          </ac:picMkLst>
        </pc:picChg>
        <pc:picChg chg="mod">
          <ac:chgData name="Martin Richards" userId="S::martin.richards@esa.edu.au::ebc9b6ae-69f0-455b-b337-207e73494a6e" providerId="AD" clId="Web-{E45B0B27-21CD-440B-A741-1C2DBCA9CAB3}" dt="2024-08-07T00:06:07.832" v="332"/>
          <ac:picMkLst>
            <pc:docMk/>
            <pc:sldMk cId="0" sldId="276"/>
            <ac:picMk id="412" creationId="{00000000-0000-0000-0000-000000000000}"/>
          </ac:picMkLst>
        </pc:picChg>
      </pc:sldChg>
      <pc:sldChg chg="modSp">
        <pc:chgData name="Martin Richards" userId="S::martin.richards@esa.edu.au::ebc9b6ae-69f0-455b-b337-207e73494a6e" providerId="AD" clId="Web-{E45B0B27-21CD-440B-A741-1C2DBCA9CAB3}" dt="2024-08-07T00:11:12.886" v="393" actId="20577"/>
        <pc:sldMkLst>
          <pc:docMk/>
          <pc:sldMk cId="0" sldId="277"/>
        </pc:sldMkLst>
        <pc:spChg chg="mod">
          <ac:chgData name="Martin Richards" userId="S::martin.richards@esa.edu.au::ebc9b6ae-69f0-455b-b337-207e73494a6e" providerId="AD" clId="Web-{E45B0B27-21CD-440B-A741-1C2DBCA9CAB3}" dt="2024-08-07T00:06:15.348" v="333"/>
          <ac:spMkLst>
            <pc:docMk/>
            <pc:sldMk cId="0" sldId="277"/>
            <ac:spMk id="422" creationId="{00000000-0000-0000-0000-000000000000}"/>
          </ac:spMkLst>
        </pc:spChg>
        <pc:spChg chg="mod">
          <ac:chgData name="Martin Richards" userId="S::martin.richards@esa.edu.au::ebc9b6ae-69f0-455b-b337-207e73494a6e" providerId="AD" clId="Web-{E45B0B27-21CD-440B-A741-1C2DBCA9CAB3}" dt="2024-08-07T00:11:12.886" v="393" actId="20577"/>
          <ac:spMkLst>
            <pc:docMk/>
            <pc:sldMk cId="0" sldId="277"/>
            <ac:spMk id="424" creationId="{00000000-0000-0000-0000-000000000000}"/>
          </ac:spMkLst>
        </pc:spChg>
        <pc:grpChg chg="mod">
          <ac:chgData name="Martin Richards" userId="S::martin.richards@esa.edu.au::ebc9b6ae-69f0-455b-b337-207e73494a6e" providerId="AD" clId="Web-{E45B0B27-21CD-440B-A741-1C2DBCA9CAB3}" dt="2024-08-07T00:06:20.926" v="334"/>
          <ac:grpSpMkLst>
            <pc:docMk/>
            <pc:sldMk cId="0" sldId="277"/>
            <ac:grpSpMk id="425" creationId="{00000000-0000-0000-0000-000000000000}"/>
          </ac:grpSpMkLst>
        </pc:grpChg>
        <pc:picChg chg="mod">
          <ac:chgData name="Martin Richards" userId="S::martin.richards@esa.edu.au::ebc9b6ae-69f0-455b-b337-207e73494a6e" providerId="AD" clId="Web-{E45B0B27-21CD-440B-A741-1C2DBCA9CAB3}" dt="2024-08-07T00:07:35.334" v="362"/>
          <ac:picMkLst>
            <pc:docMk/>
            <pc:sldMk cId="0" sldId="277"/>
            <ac:picMk id="430" creationId="{00000000-0000-0000-0000-000000000000}"/>
          </ac:picMkLst>
        </pc:picChg>
      </pc:sldChg>
      <pc:sldChg chg="modSp">
        <pc:chgData name="Martin Richards" userId="S::martin.richards@esa.edu.au::ebc9b6ae-69f0-455b-b337-207e73494a6e" providerId="AD" clId="Web-{E45B0B27-21CD-440B-A741-1C2DBCA9CAB3}" dt="2024-08-07T00:11:28.309" v="402" actId="20577"/>
        <pc:sldMkLst>
          <pc:docMk/>
          <pc:sldMk cId="0" sldId="278"/>
        </pc:sldMkLst>
        <pc:spChg chg="mod">
          <ac:chgData name="Martin Richards" userId="S::martin.richards@esa.edu.au::ebc9b6ae-69f0-455b-b337-207e73494a6e" providerId="AD" clId="Web-{E45B0B27-21CD-440B-A741-1C2DBCA9CAB3}" dt="2024-08-07T00:07:43.491" v="363"/>
          <ac:spMkLst>
            <pc:docMk/>
            <pc:sldMk cId="0" sldId="278"/>
            <ac:spMk id="436" creationId="{00000000-0000-0000-0000-000000000000}"/>
          </ac:spMkLst>
        </pc:spChg>
        <pc:spChg chg="mod">
          <ac:chgData name="Martin Richards" userId="S::martin.richards@esa.edu.au::ebc9b6ae-69f0-455b-b337-207e73494a6e" providerId="AD" clId="Web-{E45B0B27-21CD-440B-A741-1C2DBCA9CAB3}" dt="2024-08-07T00:11:28.309" v="402" actId="20577"/>
          <ac:spMkLst>
            <pc:docMk/>
            <pc:sldMk cId="0" sldId="278"/>
            <ac:spMk id="438" creationId="{00000000-0000-0000-0000-000000000000}"/>
          </ac:spMkLst>
        </pc:spChg>
        <pc:grpChg chg="mod">
          <ac:chgData name="Martin Richards" userId="S::martin.richards@esa.edu.au::ebc9b6ae-69f0-455b-b337-207e73494a6e" providerId="AD" clId="Web-{E45B0B27-21CD-440B-A741-1C2DBCA9CAB3}" dt="2024-08-07T00:07:46.022" v="364"/>
          <ac:grpSpMkLst>
            <pc:docMk/>
            <pc:sldMk cId="0" sldId="278"/>
            <ac:grpSpMk id="439" creationId="{00000000-0000-0000-0000-000000000000}"/>
          </ac:grpSpMkLst>
        </pc:grpChg>
        <pc:picChg chg="mod">
          <ac:chgData name="Martin Richards" userId="S::martin.richards@esa.edu.au::ebc9b6ae-69f0-455b-b337-207e73494a6e" providerId="AD" clId="Web-{E45B0B27-21CD-440B-A741-1C2DBCA9CAB3}" dt="2024-08-07T00:08:09.241" v="365"/>
          <ac:picMkLst>
            <pc:docMk/>
            <pc:sldMk cId="0" sldId="278"/>
            <ac:picMk id="446" creationId="{00000000-0000-0000-0000-000000000000}"/>
          </ac:picMkLst>
        </pc:picChg>
      </pc:sldChg>
      <pc:sldChg chg="modSp">
        <pc:chgData name="Martin Richards" userId="S::martin.richards@esa.edu.au::ebc9b6ae-69f0-455b-b337-207e73494a6e" providerId="AD" clId="Web-{E45B0B27-21CD-440B-A741-1C2DBCA9CAB3}" dt="2024-08-07T00:08:19.835" v="367"/>
        <pc:sldMkLst>
          <pc:docMk/>
          <pc:sldMk cId="0" sldId="279"/>
        </pc:sldMkLst>
        <pc:spChg chg="mod">
          <ac:chgData name="Martin Richards" userId="S::martin.richards@esa.edu.au::ebc9b6ae-69f0-455b-b337-207e73494a6e" providerId="AD" clId="Web-{E45B0B27-21CD-440B-A741-1C2DBCA9CAB3}" dt="2024-08-07T00:08:17.367" v="366"/>
          <ac:spMkLst>
            <pc:docMk/>
            <pc:sldMk cId="0" sldId="279"/>
            <ac:spMk id="452" creationId="{00000000-0000-0000-0000-000000000000}"/>
          </ac:spMkLst>
        </pc:spChg>
        <pc:grpChg chg="mod">
          <ac:chgData name="Martin Richards" userId="S::martin.richards@esa.edu.au::ebc9b6ae-69f0-455b-b337-207e73494a6e" providerId="AD" clId="Web-{E45B0B27-21CD-440B-A741-1C2DBCA9CAB3}" dt="2024-08-07T00:08:19.835" v="367"/>
          <ac:grpSpMkLst>
            <pc:docMk/>
            <pc:sldMk cId="0" sldId="279"/>
            <ac:grpSpMk id="455" creationId="{00000000-0000-0000-0000-000000000000}"/>
          </ac:grpSpMkLst>
        </pc:grpChg>
      </pc:sldChg>
    </pc:docChg>
  </pc:docChgLst>
  <pc:docChgLst>
    <pc:chgData name="Martin Richards" userId="ebc9b6ae-69f0-455b-b337-207e73494a6e" providerId="ADAL" clId="{0EBC89BA-9E05-4429-8630-927185B47020}"/>
    <pc:docChg chg="modSld">
      <pc:chgData name="Martin Richards" userId="ebc9b6ae-69f0-455b-b337-207e73494a6e" providerId="ADAL" clId="{0EBC89BA-9E05-4429-8630-927185B47020}" dt="2024-08-06T04:55:50.472" v="31" actId="20577"/>
      <pc:docMkLst>
        <pc:docMk/>
      </pc:docMkLst>
      <pc:sldChg chg="modNotesTx">
        <pc:chgData name="Martin Richards" userId="ebc9b6ae-69f0-455b-b337-207e73494a6e" providerId="ADAL" clId="{0EBC89BA-9E05-4429-8630-927185B47020}" dt="2024-08-06T04:54:51.170" v="0" actId="6549"/>
        <pc:sldMkLst>
          <pc:docMk/>
          <pc:sldMk cId="0" sldId="256"/>
        </pc:sldMkLst>
      </pc:sldChg>
      <pc:sldChg chg="modNotesTx">
        <pc:chgData name="Martin Richards" userId="ebc9b6ae-69f0-455b-b337-207e73494a6e" providerId="ADAL" clId="{0EBC89BA-9E05-4429-8630-927185B47020}" dt="2024-08-06T04:55:50.472" v="31" actId="20577"/>
        <pc:sldMkLst>
          <pc:docMk/>
          <pc:sldMk cId="0" sldId="260"/>
        </pc:sldMkLst>
      </pc:sldChg>
    </pc:docChg>
  </pc:docChgLst>
</pc:chgInfo>
</file>

<file path=ppt/comments/modernComment_111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159DC2D-A961-4B0A-914B-36E2ED9F3591}" authorId="{953796DC-BC6B-FF39-049E-CEDF9411EF5E}" created="2024-08-08T06:55:38.847" startDate="2024-08-08T06:55:38.847" dueDate="2024-08-08T06:55:38.847" assignedTo="{7AEED671-8566-A3A2-A025-82B56F1F0A9E}" title="@Martin Richards See the note below for this one. I think the text there is for the previous screen. Adjust here.">
    <pc:sldMkLst xmlns:pc="http://schemas.microsoft.com/office/powerpoint/2013/main/command">
      <pc:docMk/>
      <pc:sldMk cId="0" sldId="273"/>
    </pc:sldMkLst>
    <p188:txBody>
      <a:bodyPr/>
      <a:lstStyle/>
      <a:p>
        <a:r>
          <a:rPr lang="en-US"/>
          <a:t>[@Martin Richards] See the note below for this one. I think the text there is for the previous screen. Adjust here.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>
            <p228:event time="2024-08-08T06:55:38.847" id="{66DABE46-D43E-457B-9138-6AEAE8531AAC}">
              <p228:atrbtn authorId="{953796DC-BC6B-FF39-049E-CEDF9411EF5E}"/>
              <p228:anchr>
                <p228:comment id="{4159DC2D-A961-4B0A-914B-36E2ED9F3591}"/>
              </p228:anchr>
              <p228:add/>
            </p228:event>
            <p228:event time="2024-08-08T06:55:38.847" id="{62FEAD96-3AB6-4408-85FC-B21158327884}">
              <p228:atrbtn authorId="{953796DC-BC6B-FF39-049E-CEDF9411EF5E}"/>
              <p228:anchr>
                <p228:comment id="{4159DC2D-A961-4B0A-914B-36E2ED9F3591}"/>
              </p228:anchr>
              <p228:asgn authorId="{7AEED671-8566-A3A2-A025-82B56F1F0A9E}"/>
            </p228:event>
            <p228:event time="2024-08-08T06:55:38.847" id="{C6ED1126-E3AD-4920-9E12-FF38C976CF72}">
              <p228:atrbtn authorId="{953796DC-BC6B-FF39-049E-CEDF9411EF5E}"/>
              <p228:anchr>
                <p228:comment id="{4159DC2D-A961-4B0A-914B-36E2ED9F3591}"/>
              </p228:anchr>
              <p228:title val="@Martin Richards See the note below for this one. I think the text there is for the previous screen. Adjust here."/>
            </p228:event>
            <p228:event time="2024-08-08T06:55:38.847" id="{61CC1B05-6C2B-4512-8D8E-64977E889709}">
              <p228:atrbtn authorId="{953796DC-BC6B-FF39-049E-CEDF9411EF5E}"/>
              <p228:anchr>
                <p228:comment id="{4159DC2D-A961-4B0A-914B-36E2ED9F3591}"/>
              </p228:anchr>
              <p228:date stDt="2024-08-08T06:55:38.847" endDt="2024-08-08T06:55:38.847"/>
            </p228:event>
          </p228:history>
        </p228:taskDetails>
      </p:ext>
    </p188:extLst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free-icon/branding_1312313?term=generate+designs&amp;page=1&amp;position=15&amp;origin=search&amp;related_id=1312313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free-icon/branding_1312313?term=generate+designs&amp;page=1&amp;position=15&amp;origin=search&amp;related_id=1312313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Image source: https://www.wannapik.com/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Using our template, let's look at an example level.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indent="0"/>
            <a:r>
              <a:rPr lang="en-AU" sz="1200" dirty="0"/>
              <a:t>In </a:t>
            </a:r>
            <a:r>
              <a:rPr lang="en-AU" dirty="0"/>
              <a:t>the program Scratch,</a:t>
            </a:r>
            <a:r>
              <a:rPr lang="en-AU" sz="1200" dirty="0"/>
              <a:t> a character or object is called a sprite</a:t>
            </a:r>
            <a:r>
              <a:rPr lang="en-AU" dirty="0"/>
              <a:t>.</a:t>
            </a:r>
            <a:endParaRPr dirty="0"/>
          </a:p>
        </p:txBody>
      </p:sp>
      <p:sp>
        <p:nvSpPr>
          <p:cNvPr id="305" name="Google Shape;305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AU" dirty="0"/>
              <a:t>Talk through a typical example, such as: a hero, an enemy, and a treasure. </a:t>
            </a:r>
            <a:endParaRPr dirty="0"/>
          </a:p>
          <a:p>
            <a:pPr marL="0" indent="0"/>
            <a:endParaRPr lang="en-AU" dirty="0"/>
          </a:p>
          <a:p>
            <a:pPr marL="0" indent="0"/>
            <a:r>
              <a:rPr lang="en-AU" dirty="0"/>
              <a:t>If the pink ghost touches the blue dragon, then game over</a:t>
            </a:r>
            <a:endParaRPr dirty="0"/>
          </a:p>
          <a:p>
            <a:pPr marL="0" indent="0"/>
            <a:endParaRPr lang="en-AU" dirty="0"/>
          </a:p>
          <a:p>
            <a:pPr marL="0" indent="0"/>
            <a:r>
              <a:rPr lang="en-AU" dirty="0"/>
              <a:t>If the ghost reaches the treasure then you win</a:t>
            </a:r>
          </a:p>
          <a:p>
            <a:pPr marL="0" indent="0"/>
            <a:endParaRPr lang="en-AU" dirty="0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https://scratch.mit.edu/projects/1046454937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en-AU" dirty="0"/>
          </a:p>
          <a:p>
            <a:pPr marL="0" indent="0"/>
            <a:endParaRPr lang="en-A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https://scratch.mit.edu/projects/1046454937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Communication </a:t>
            </a:r>
            <a:r>
              <a:rPr lang="en-AU" i="0"/>
              <a:t>free icon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https://www.flaticon.com/free-icon/communication_3820107?term=communication+two+people&amp;page=1&amp;position=1&amp;origin=search&amp;related_id=3820107</a:t>
            </a:r>
            <a:endParaRPr/>
          </a:p>
        </p:txBody>
      </p:sp>
      <p:sp>
        <p:nvSpPr>
          <p:cNvPr id="364" name="Google Shape;364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AU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session</a:t>
            </a:r>
            <a:r>
              <a:rPr lang="en-AU"/>
              <a:t>,</a:t>
            </a:r>
            <a:r>
              <a:rPr lang="en-AU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 will consider these questions to guide our design</a:t>
            </a:r>
            <a:r>
              <a:rPr lang="en-AU"/>
              <a:t>.</a:t>
            </a:r>
            <a:r>
              <a:rPr lang="en-AU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AU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Ghost free icon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https://www.flaticon.com/free-icon/ghost_11378546?related_id=11378546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AU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 free icon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https://www.flaticon.com/free-icon/game_13129048?term=pacman&amp;page=1&amp;position=4&amp;origin=search&amp;related_id=13129048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AU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Labyrinth free icon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https://www.flaticon.com/free-icon/labyrinth_3874609?term=maze+game&amp;page=1&amp;position=43&amp;origin=search&amp;related_id=3874609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/>
          </a:p>
        </p:txBody>
      </p:sp>
      <p:sp>
        <p:nvSpPr>
          <p:cNvPr id="383" name="Google Shape;383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9" name="Google Shape;39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ef8da0a5c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g2ef8da0a5c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Branding free icon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u="sng">
                <a:solidFill>
                  <a:schemeClr val="hlink"/>
                </a:solidFill>
                <a:hlinkClick r:id="rId3"/>
              </a:rPr>
              <a:t>https://www.flaticon.com/free-icon/branding_1312313?term=generate+designs&amp;page=1&amp;position=15&amp;origin=search&amp;related_id=1312313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g2ef8da0a5c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3" name="Google Shape;43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Branding free icon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u="sng">
                <a:solidFill>
                  <a:schemeClr val="hlink"/>
                </a:solidFill>
                <a:hlinkClick r:id="rId3"/>
              </a:rPr>
              <a:t>https://www.flaticon.com/free-icon/branding_1312313?term=generate+designs&amp;page=1&amp;position=15&amp;origin=search&amp;related_id=1312313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9" name="Google Shape;44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50" name="Google Shape;450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24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We will use this template to help design our game and record our ideas. </a:t>
            </a:r>
            <a:endParaRPr dirty="0"/>
          </a:p>
          <a:p>
            <a:pPr marL="0" indent="0"/>
            <a:r>
              <a:rPr lang="en-AU" dirty="0"/>
              <a:t>The idea is to capture what the overall game is about and what happens at each level.</a:t>
            </a:r>
            <a:endParaRPr dirty="0"/>
          </a:p>
          <a:p>
            <a:pPr marL="0" indent="0"/>
            <a:r>
              <a:rPr lang="en-AU" dirty="0"/>
              <a:t>Who are the game's characters? What are their backgrounds?</a:t>
            </a:r>
            <a:endParaRPr dirty="0"/>
          </a:p>
          <a:p>
            <a:pPr marL="0" indent="0"/>
            <a:r>
              <a:rPr lang="en-AU" dirty="0"/>
              <a:t>What is the goal of each level? How do players progress?</a:t>
            </a:r>
            <a:endParaRPr dirty="0"/>
          </a:p>
        </p:txBody>
      </p:sp>
      <p:sp>
        <p:nvSpPr>
          <p:cNvPr id="119" name="Google Shape;11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</a:pPr>
            <a:r>
              <a:rPr lang="en-AU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start with</a:t>
            </a:r>
            <a:r>
              <a:rPr lang="en-AU" dirty="0"/>
              <a:t>,</a:t>
            </a:r>
            <a:r>
              <a:rPr lang="en-AU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identify the objective (the </a:t>
            </a:r>
            <a:r>
              <a:rPr lang="en-AU" dirty="0"/>
              <a:t>purpose or goal</a:t>
            </a:r>
            <a:r>
              <a:rPr lang="en-AU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game</a:t>
            </a:r>
            <a:r>
              <a:rPr lang="en-AU" dirty="0"/>
              <a:t>).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AU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Ghost free icon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https://www.flaticon.com/free-icon/ghost_11378546?related_id=11378546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AU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 free icon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https://www.flaticon.com/free-icon/game_13129048?term=pacman&amp;page=1&amp;position=4&amp;origin=search&amp;related_id=13129048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AU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Labyrinth free icon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https://www.flaticon.com/free-icon/labyrinth_3874609?term=maze+game&amp;page=1&amp;position=43&amp;origin=search&amp;related_id=3874609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AU" dirty="0"/>
              <a:t>Where will your game take place?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Image source: https://www.wannapik.com/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Image source: https://www.wannapik.com/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Image source: https://www.wannapik.com/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Image source: https://www.wannapik.com/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Image source: https://www.wannapik.com/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5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5" name="Google Shape;15;p24"/>
          <p:cNvSpPr txBox="1"/>
          <p:nvPr/>
        </p:nvSpPr>
        <p:spPr>
          <a:xfrm>
            <a:off x="4296537" y="63500"/>
            <a:ext cx="585788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OFFICIAL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3.jpeg"/><Relationship Id="rId10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18/10/relationships/comments" Target="../comments/modernComment_111_0.xm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3.jpe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6.pn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577"/>
          <a:stretch/>
        </p:blipFill>
        <p:spPr>
          <a:xfrm>
            <a:off x="1" y="-17768"/>
            <a:ext cx="1331639" cy="6875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 descr="Digital Technologies Hub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546" y="6456087"/>
            <a:ext cx="840060" cy="2232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" name="Google Shape;92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31640" y="6456087"/>
            <a:ext cx="7759463" cy="261053"/>
            <a:chOff x="539552" y="6398802"/>
            <a:chExt cx="8767575" cy="237484"/>
          </a:xfrm>
        </p:grpSpPr>
        <p:sp>
          <p:nvSpPr>
            <p:cNvPr id="93" name="Google Shape;93;p1"/>
            <p:cNvSpPr txBox="1"/>
            <p:nvPr/>
          </p:nvSpPr>
          <p:spPr>
            <a:xfrm>
              <a:off x="539552" y="6398802"/>
              <a:ext cx="87675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94" name="Google Shape;94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655521" y="6455311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5" name="Google Shape;95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400" y="-32245"/>
            <a:ext cx="91440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31640" y="-17768"/>
            <a:ext cx="7812361" cy="6858000"/>
          </a:xfrm>
          <a:prstGeom prst="rect">
            <a:avLst/>
          </a:prstGeom>
          <a:blipFill rotWithShape="1">
            <a:blip r:embed="rId6">
              <a:alphaModFix amt="10000"/>
            </a:blip>
            <a:stretch>
              <a:fillRect/>
            </a:stretch>
          </a:blip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>
            <a:spLocks noGrp="1"/>
          </p:cNvSpPr>
          <p:nvPr>
            <p:ph type="title" idx="4294967295"/>
          </p:nvPr>
        </p:nvSpPr>
        <p:spPr>
          <a:xfrm>
            <a:off x="1828045" y="2132856"/>
            <a:ext cx="676875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</a:pPr>
            <a:r>
              <a:rPr lang="en-AU" sz="6000" b="0" i="0" u="none" strike="noStrike" cap="none">
                <a:latin typeface="Arial Black"/>
                <a:ea typeface="Arial Black"/>
                <a:cs typeface="Arial Black"/>
                <a:sym typeface="Arial Black"/>
              </a:rPr>
              <a:t>Game design </a:t>
            </a:r>
            <a:r>
              <a:rPr lang="en-AU" sz="6000">
                <a:latin typeface="Arial Black"/>
                <a:ea typeface="Arial Black"/>
                <a:cs typeface="Arial Black"/>
                <a:sym typeface="Arial Black"/>
              </a:rPr>
              <a:t> </a:t>
            </a:r>
            <a:endParaRPr sz="60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1835696" y="3068960"/>
            <a:ext cx="598405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Create your own mini-game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BE72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577"/>
          <a:stretch/>
        </p:blipFill>
        <p:spPr>
          <a:xfrm>
            <a:off x="1" y="-17768"/>
            <a:ext cx="9144000" cy="782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0" descr="Digital Technologies Hub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545" y="164328"/>
            <a:ext cx="1680121" cy="446466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0"/>
          <p:cNvSpPr txBox="1">
            <a:spLocks noGrp="1"/>
          </p:cNvSpPr>
          <p:nvPr>
            <p:ph type="title" idx="4294967295"/>
          </p:nvPr>
        </p:nvSpPr>
        <p:spPr>
          <a:xfrm>
            <a:off x="2123728" y="19525"/>
            <a:ext cx="696273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l">
              <a:buClr>
                <a:schemeClr val="lt1"/>
              </a:buClr>
              <a:buSzPts val="4000"/>
            </a:pPr>
            <a:r>
              <a:rPr lang="en-AU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the </a:t>
            </a:r>
            <a:r>
              <a:rPr lang="en-AU" sz="4000" dirty="0">
                <a:solidFill>
                  <a:schemeClr val="lt1"/>
                </a:solidFill>
              </a:rPr>
              <a:t>theme? Dinosaurs</a:t>
            </a:r>
            <a:r>
              <a:rPr lang="en-AU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3" name="Google Shape;223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224" name="Google Shape;224;p10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225" name="Google Shape;225;p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6" name="Google Shape;226;p10"/>
          <p:cNvSpPr/>
          <p:nvPr/>
        </p:nvSpPr>
        <p:spPr>
          <a:xfrm>
            <a:off x="107504" y="6091520"/>
            <a:ext cx="167385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Images:  Designed by Wannapik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10" descr="A tree on green backgroun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7092" y="603113"/>
            <a:ext cx="6669679" cy="4901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0" descr="A triceretops dinosaur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" y="4293096"/>
            <a:ext cx="2771800" cy="1775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0" descr="A velociraptor raptor dinosaur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79185" y="4885559"/>
            <a:ext cx="2780294" cy="1594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577"/>
          <a:stretch/>
        </p:blipFill>
        <p:spPr>
          <a:xfrm>
            <a:off x="1" y="-17768"/>
            <a:ext cx="9144000" cy="782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1" descr="Digital Technologies Hub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545" y="164328"/>
            <a:ext cx="1680121" cy="446466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1"/>
          <p:cNvSpPr txBox="1">
            <a:spLocks noGrp="1"/>
          </p:cNvSpPr>
          <p:nvPr>
            <p:ph type="title" idx="4294967295"/>
          </p:nvPr>
        </p:nvSpPr>
        <p:spPr>
          <a:xfrm>
            <a:off x="2411760" y="19525"/>
            <a:ext cx="624172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Who is the main character?</a:t>
            </a: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8" name="Google Shape;238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239" name="Google Shape;239;p11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240" name="Google Shape;240;p1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1" name="Google Shape;241;p11"/>
          <p:cNvSpPr/>
          <p:nvPr/>
        </p:nvSpPr>
        <p:spPr>
          <a:xfrm>
            <a:off x="424142" y="6128053"/>
            <a:ext cx="1598515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Magician: Flaticon.com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Castle: Designed by Wannapik</a:t>
            </a:r>
            <a:endParaRPr sz="9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4599" y="1194518"/>
            <a:ext cx="4600963" cy="4106689"/>
          </a:xfrm>
          <a:prstGeom prst="rect">
            <a:avLst/>
          </a:prstGeom>
          <a:solidFill>
            <a:srgbClr val="9EBD5F">
              <a:alpha val="10980"/>
            </a:srgbClr>
          </a:solidFill>
          <a:ln>
            <a:noFill/>
          </a:ln>
        </p:spPr>
      </p:pic>
      <p:grpSp>
        <p:nvGrpSpPr>
          <p:cNvPr id="2" name="Group 1" descr="A magician in front of a medieval castle">
            <a:extLst>
              <a:ext uri="{FF2B5EF4-FFF2-40B4-BE49-F238E27FC236}">
                <a16:creationId xmlns:a16="http://schemas.microsoft.com/office/drawing/2014/main" id="{E2D0ABEB-1B9D-5D8B-2F09-ACD1D2A933D3}"/>
              </a:ext>
            </a:extLst>
          </p:cNvPr>
          <p:cNvGrpSpPr/>
          <p:nvPr/>
        </p:nvGrpSpPr>
        <p:grpSpPr>
          <a:xfrm>
            <a:off x="150561" y="1412776"/>
            <a:ext cx="4493447" cy="3764249"/>
            <a:chOff x="150561" y="1412776"/>
            <a:chExt cx="4493447" cy="3764249"/>
          </a:xfrm>
        </p:grpSpPr>
        <p:sp>
          <p:nvSpPr>
            <p:cNvPr id="243" name="Google Shape;243;p11" descr="A magician in front of a medieval castle"/>
            <p:cNvSpPr/>
            <p:nvPr/>
          </p:nvSpPr>
          <p:spPr>
            <a:xfrm>
              <a:off x="418192" y="1412776"/>
              <a:ext cx="4225816" cy="3672407"/>
            </a:xfrm>
            <a:prstGeom prst="rect">
              <a:avLst/>
            </a:prstGeom>
            <a:solidFill>
              <a:schemeClr val="lt1">
                <a:alpha val="61960"/>
              </a:schemeClr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4" name="Google Shape;244;p1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0561" y="1772816"/>
              <a:ext cx="3404209" cy="340420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5" name="Google Shape;245;p11"/>
          <p:cNvSpPr/>
          <p:nvPr/>
        </p:nvSpPr>
        <p:spPr>
          <a:xfrm>
            <a:off x="5076056" y="1116078"/>
            <a:ext cx="3960440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their role?  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they have:</a:t>
            </a:r>
            <a:endParaRPr dirty="0">
              <a:solidFill>
                <a:schemeClr val="dk1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unique abilities?  </a:t>
            </a:r>
            <a:endParaRPr dirty="0">
              <a:solidFill>
                <a:schemeClr val="dk1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 knowledge?</a:t>
            </a:r>
            <a:endParaRPr dirty="0">
              <a:solidFill>
                <a:schemeClr val="dk1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 powers?</a:t>
            </a:r>
            <a:endParaRPr dirty="0">
              <a:solidFill>
                <a:schemeClr val="dk1"/>
              </a:solidFill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they have:</a:t>
            </a:r>
            <a:endParaRPr dirty="0">
              <a:solidFill>
                <a:schemeClr val="dk1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opponents or obstacles?</a:t>
            </a:r>
            <a:endParaRPr dirty="0">
              <a:solidFill>
                <a:schemeClr val="dk1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enemies, rivals or villains?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577"/>
          <a:stretch/>
        </p:blipFill>
        <p:spPr>
          <a:xfrm>
            <a:off x="1" y="-17768"/>
            <a:ext cx="3779911" cy="6875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3" descr="Digital Technologies Hub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256851"/>
            <a:ext cx="1680121" cy="446466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3"/>
          <p:cNvSpPr txBox="1">
            <a:spLocks noGrp="1"/>
          </p:cNvSpPr>
          <p:nvPr>
            <p:ph type="title" idx="4294967295"/>
          </p:nvPr>
        </p:nvSpPr>
        <p:spPr>
          <a:xfrm>
            <a:off x="305780" y="1844824"/>
            <a:ext cx="316835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l">
              <a:buClr>
                <a:schemeClr val="lt1"/>
              </a:buClr>
              <a:buSzPts val="4000"/>
            </a:pPr>
            <a:r>
              <a:rPr lang="en-AU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Progressing to </a:t>
            </a:r>
            <a:r>
              <a:rPr lang="en-AU" sz="4000" dirty="0">
                <a:solidFill>
                  <a:schemeClr val="lt1"/>
                </a:solidFill>
              </a:rPr>
              <a:t>the next</a:t>
            </a:r>
            <a:r>
              <a:rPr lang="en-AU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level</a:t>
            </a:r>
            <a:endParaRPr sz="4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8" name="Google Shape;268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12625" y="6448425"/>
            <a:ext cx="4657551" cy="362184"/>
            <a:chOff x="3995936" y="6472055"/>
            <a:chExt cx="4945583" cy="362184"/>
          </a:xfrm>
        </p:grpSpPr>
        <p:sp>
          <p:nvSpPr>
            <p:cNvPr id="269" name="Google Shape;269;p13"/>
            <p:cNvSpPr txBox="1"/>
            <p:nvPr/>
          </p:nvSpPr>
          <p:spPr>
            <a:xfrm>
              <a:off x="3995936" y="6472055"/>
              <a:ext cx="49455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270" name="Google Shape;270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440734" y="665326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1" name="Google Shape;271;p13"/>
          <p:cNvSpPr/>
          <p:nvPr/>
        </p:nvSpPr>
        <p:spPr>
          <a:xfrm>
            <a:off x="3829464" y="1988840"/>
            <a:ext cx="5207032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does each level look like? 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players get from one level to the next? 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the player need to:</a:t>
            </a:r>
            <a:endParaRPr>
              <a:solidFill>
                <a:schemeClr val="dk1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 a key to unlock a door?</a:t>
            </a:r>
            <a:endParaRPr>
              <a:solidFill>
                <a:schemeClr val="dk1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reach a certain score? </a:t>
            </a:r>
            <a:endParaRPr>
              <a:solidFill>
                <a:schemeClr val="dk1"/>
              </a:solidFill>
            </a:endParaRPr>
          </a:p>
          <a:p>
            <a:pPr marL="457200" indent="-4572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 an exit through a maze? </a:t>
            </a:r>
            <a:endParaRPr>
              <a:solidFill>
                <a:schemeClr val="dk1"/>
              </a:solidFill>
            </a:endParaRPr>
          </a:p>
          <a:p>
            <a:pPr marL="457200" indent="-4572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solve a problem or puzzle?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72" name="Google Shape;272;p13"/>
          <p:cNvSpPr/>
          <p:nvPr/>
        </p:nvSpPr>
        <p:spPr>
          <a:xfrm>
            <a:off x="255103" y="6546889"/>
            <a:ext cx="117692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Images: Flaticon.com</a:t>
            </a:r>
            <a:endParaRPr/>
          </a:p>
        </p:txBody>
      </p:sp>
      <p:pic>
        <p:nvPicPr>
          <p:cNvPr id="273" name="Google Shape;273;p13" descr="Level 1. Level 2. Level 3 "/>
          <p:cNvPicPr preferRelativeResize="0"/>
          <p:nvPr/>
        </p:nvPicPr>
        <p:blipFill rotWithShape="1">
          <a:blip r:embed="rId6">
            <a:alphaModFix/>
          </a:blip>
          <a:srcRect t="20738"/>
          <a:stretch/>
        </p:blipFill>
        <p:spPr>
          <a:xfrm>
            <a:off x="843565" y="1249913"/>
            <a:ext cx="7176056" cy="656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577"/>
          <a:stretch/>
        </p:blipFill>
        <p:spPr>
          <a:xfrm>
            <a:off x="1" y="-17768"/>
            <a:ext cx="3779911" cy="6875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2" descr="Digital Technologies Hub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256851"/>
            <a:ext cx="1680121" cy="446466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2"/>
          <p:cNvSpPr txBox="1">
            <a:spLocks noGrp="1"/>
          </p:cNvSpPr>
          <p:nvPr>
            <p:ph type="title" idx="4294967295"/>
          </p:nvPr>
        </p:nvSpPr>
        <p:spPr>
          <a:xfrm>
            <a:off x="305780" y="1844824"/>
            <a:ext cx="3168352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l">
              <a:buClr>
                <a:schemeClr val="lt1"/>
              </a:buClr>
              <a:buSzPts val="4000"/>
            </a:pPr>
            <a:r>
              <a:rPr lang="en-AU" sz="4000">
                <a:solidFill>
                  <a:schemeClr val="lt1"/>
                </a:solidFill>
              </a:rPr>
              <a:t>Next level: make it more challenging </a:t>
            </a:r>
            <a:endParaRPr lang="en-AU"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254" name="Google Shape;254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12625" y="6448425"/>
            <a:ext cx="4657551" cy="362184"/>
            <a:chOff x="3995936" y="6472055"/>
            <a:chExt cx="4945583" cy="362184"/>
          </a:xfrm>
        </p:grpSpPr>
        <p:sp>
          <p:nvSpPr>
            <p:cNvPr id="255" name="Google Shape;255;p12"/>
            <p:cNvSpPr txBox="1"/>
            <p:nvPr/>
          </p:nvSpPr>
          <p:spPr>
            <a:xfrm>
              <a:off x="3995936" y="6472055"/>
              <a:ext cx="49455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256" name="Google Shape;256;p1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440734" y="665326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7" name="Google Shape;257;p12"/>
          <p:cNvSpPr/>
          <p:nvPr/>
        </p:nvSpPr>
        <p:spPr>
          <a:xfrm>
            <a:off x="3829464" y="1988840"/>
            <a:ext cx="5207032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will it get harder? 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enemies?</a:t>
            </a:r>
            <a:endParaRPr dirty="0">
              <a:solidFill>
                <a:schemeClr val="dk1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 more items?</a:t>
            </a:r>
            <a:endParaRPr dirty="0">
              <a:solidFill>
                <a:schemeClr val="dk1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difficult puzzle or problem?</a:t>
            </a:r>
            <a:endParaRPr dirty="0">
              <a:solidFill>
                <a:schemeClr val="dk1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setting?</a:t>
            </a:r>
            <a:endParaRPr dirty="0">
              <a:solidFill>
                <a:schemeClr val="dk1"/>
              </a:solidFill>
            </a:endParaRPr>
          </a:p>
          <a:p>
            <a:pPr marL="457200" indent="-4572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task within a time limit?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58" name="Google Shape;258;p12"/>
          <p:cNvSpPr/>
          <p:nvPr/>
        </p:nvSpPr>
        <p:spPr>
          <a:xfrm>
            <a:off x="255103" y="6546889"/>
            <a:ext cx="117692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Images: Flaticon.com</a:t>
            </a:r>
            <a:endParaRPr/>
          </a:p>
        </p:txBody>
      </p:sp>
      <p:pic>
        <p:nvPicPr>
          <p:cNvPr id="259" name="Google Shape;259;p12" descr="Level 1, Level 2, Level 3"/>
          <p:cNvPicPr preferRelativeResize="0"/>
          <p:nvPr/>
        </p:nvPicPr>
        <p:blipFill rotWithShape="1">
          <a:blip r:embed="rId6">
            <a:alphaModFix/>
          </a:blip>
          <a:srcRect t="20738"/>
          <a:stretch/>
        </p:blipFill>
        <p:spPr>
          <a:xfrm>
            <a:off x="843565" y="1249913"/>
            <a:ext cx="7176056" cy="656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577"/>
          <a:stretch/>
        </p:blipFill>
        <p:spPr>
          <a:xfrm>
            <a:off x="1" y="-17768"/>
            <a:ext cx="3779911" cy="6875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4" descr="Digital Technologies Hub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256851"/>
            <a:ext cx="1680121" cy="446466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4"/>
          <p:cNvSpPr txBox="1">
            <a:spLocks noGrp="1"/>
          </p:cNvSpPr>
          <p:nvPr>
            <p:ph type="title" idx="4294967295"/>
          </p:nvPr>
        </p:nvSpPr>
        <p:spPr>
          <a:xfrm>
            <a:off x="305780" y="1844824"/>
            <a:ext cx="316835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Scoring, lives and timer</a:t>
            </a: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2" name="Google Shape;282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12625" y="6448425"/>
            <a:ext cx="4657551" cy="362184"/>
            <a:chOff x="3995936" y="6472055"/>
            <a:chExt cx="4945583" cy="362184"/>
          </a:xfrm>
        </p:grpSpPr>
        <p:sp>
          <p:nvSpPr>
            <p:cNvPr id="283" name="Google Shape;283;p14"/>
            <p:cNvSpPr txBox="1"/>
            <p:nvPr/>
          </p:nvSpPr>
          <p:spPr>
            <a:xfrm>
              <a:off x="3995936" y="6472055"/>
              <a:ext cx="49455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284" name="Google Shape;284;p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440734" y="665326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5" name="Google Shape;285;p14"/>
          <p:cNvSpPr/>
          <p:nvPr/>
        </p:nvSpPr>
        <p:spPr>
          <a:xfrm>
            <a:off x="3829464" y="1988840"/>
            <a:ext cx="5207032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Coding skills required: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include elements such as scoring, lives and using a timer you need to be able to program using a variable. 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4"/>
          <p:cNvSpPr/>
          <p:nvPr/>
        </p:nvSpPr>
        <p:spPr>
          <a:xfrm>
            <a:off x="255103" y="6546889"/>
            <a:ext cx="117692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Images: Flaticon.com</a:t>
            </a:r>
            <a:endParaRPr/>
          </a:p>
        </p:txBody>
      </p:sp>
      <p:pic>
        <p:nvPicPr>
          <p:cNvPr id="287" name="Google Shape;287;p14" descr="Level 1, Level 2, Level 3"/>
          <p:cNvPicPr preferRelativeResize="0"/>
          <p:nvPr/>
        </p:nvPicPr>
        <p:blipFill rotWithShape="1">
          <a:blip r:embed="rId6">
            <a:alphaModFix/>
          </a:blip>
          <a:srcRect t="20738"/>
          <a:stretch/>
        </p:blipFill>
        <p:spPr>
          <a:xfrm>
            <a:off x="843565" y="1249913"/>
            <a:ext cx="7176056" cy="656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64704"/>
            <a:ext cx="9144000" cy="6093296"/>
          </a:xfrm>
          <a:prstGeom prst="rect">
            <a:avLst/>
          </a:prstGeom>
          <a:solidFill>
            <a:srgbClr val="EDEBED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4" name="Google Shape;294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577"/>
          <a:stretch/>
        </p:blipFill>
        <p:spPr>
          <a:xfrm>
            <a:off x="1" y="-17768"/>
            <a:ext cx="9144000" cy="782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5" descr="Digital Technologies Hub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545" y="164328"/>
            <a:ext cx="1680121" cy="446466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5"/>
          <p:cNvSpPr txBox="1">
            <a:spLocks noGrp="1"/>
          </p:cNvSpPr>
          <p:nvPr>
            <p:ph type="title" idx="4294967295"/>
          </p:nvPr>
        </p:nvSpPr>
        <p:spPr>
          <a:xfrm>
            <a:off x="2699792" y="33618"/>
            <a:ext cx="571930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AU" sz="4000">
                <a:solidFill>
                  <a:schemeClr val="lt1"/>
                </a:solidFill>
              </a:rPr>
              <a:t>three-level</a:t>
            </a:r>
            <a:r>
              <a:rPr lang="en-AU"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mini-game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297" name="Google Shape;297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298" name="Google Shape;298;p15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299" name="Google Shape;299;p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1" name="Google Shape;301;p15"/>
          <p:cNvSpPr/>
          <p:nvPr/>
        </p:nvSpPr>
        <p:spPr>
          <a:xfrm>
            <a:off x="1187624" y="6221406"/>
            <a:ext cx="143661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Images: Designed in Canva</a:t>
            </a:r>
            <a:endParaRPr sz="9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template to record ideas in boxes for a three level game. Level 1, Level 2 and Level 3. In first box for each level Characters and backdrop. In second box for each level create a goal . In third box for first two levels how you move to next level. In last box for level three how you finish the game. ">
            <a:extLst>
              <a:ext uri="{FF2B5EF4-FFF2-40B4-BE49-F238E27FC236}">
                <a16:creationId xmlns:a16="http://schemas.microsoft.com/office/drawing/2014/main" id="{F210DE58-9080-442C-50CE-9F4E903B43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704" y="782441"/>
            <a:ext cx="7034600" cy="531274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6" descr="Level 1, characters and backdrop "/>
          <p:cNvSpPr/>
          <p:nvPr/>
        </p:nvSpPr>
        <p:spPr>
          <a:xfrm>
            <a:off x="0" y="764704"/>
            <a:ext cx="2915816" cy="5616624"/>
          </a:xfrm>
          <a:prstGeom prst="rect">
            <a:avLst/>
          </a:prstGeom>
          <a:solidFill>
            <a:srgbClr val="EDEBED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577"/>
          <a:stretch/>
        </p:blipFill>
        <p:spPr>
          <a:xfrm>
            <a:off x="1" y="-17768"/>
            <a:ext cx="9144000" cy="782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6" descr="Digital Technologies Hub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545" y="164328"/>
            <a:ext cx="1680121" cy="446466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6"/>
          <p:cNvSpPr txBox="1">
            <a:spLocks noGrp="1"/>
          </p:cNvSpPr>
          <p:nvPr>
            <p:ph type="title" idx="4294967295"/>
          </p:nvPr>
        </p:nvSpPr>
        <p:spPr>
          <a:xfrm>
            <a:off x="2411760" y="87574"/>
            <a:ext cx="662473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AU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Level 1 example: characters and </a:t>
            </a:r>
            <a:r>
              <a:rPr lang="en-AU" sz="2800" dirty="0">
                <a:solidFill>
                  <a:schemeClr val="lt1"/>
                </a:solidFill>
              </a:rPr>
              <a:t>backdrop</a:t>
            </a:r>
            <a:endParaRPr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1" name="Google Shape;311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312" name="Google Shape;312;p16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313" name="Google Shape;313;p1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4" name="Google Shape;314;p16" descr="3 Characters  or sprites a dragon a ghost and a treasure chest "/>
          <p:cNvGrpSpPr/>
          <p:nvPr/>
        </p:nvGrpSpPr>
        <p:grpSpPr>
          <a:xfrm>
            <a:off x="4124982" y="2251574"/>
            <a:ext cx="894038" cy="3109149"/>
            <a:chOff x="1012606" y="1418802"/>
            <a:chExt cx="1026786" cy="3575777"/>
          </a:xfrm>
        </p:grpSpPr>
        <p:pic>
          <p:nvPicPr>
            <p:cNvPr id="315" name="Google Shape;315;p1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flipH="1">
              <a:off x="1057947" y="2780928"/>
              <a:ext cx="936104" cy="9361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6" name="Google Shape;316;p1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12606" y="1418802"/>
              <a:ext cx="1026786" cy="10267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7" name="Google Shape;317;p1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125223" y="4149080"/>
              <a:ext cx="845499" cy="8454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8" name="Google Shape;318;p16"/>
          <p:cNvSpPr/>
          <p:nvPr/>
        </p:nvSpPr>
        <p:spPr>
          <a:xfrm>
            <a:off x="4223039" y="6012637"/>
            <a:ext cx="117692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Images: Flaticon.com</a:t>
            </a:r>
            <a:endParaRPr/>
          </a:p>
        </p:txBody>
      </p:sp>
      <p:pic>
        <p:nvPicPr>
          <p:cNvPr id="319" name="Google Shape;319;p16" descr="A maz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68942" y="2428705"/>
            <a:ext cx="2754888" cy="2754888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6"/>
          <p:cNvSpPr txBox="1"/>
          <p:nvPr/>
        </p:nvSpPr>
        <p:spPr>
          <a:xfrm>
            <a:off x="3311861" y="1612779"/>
            <a:ext cx="25202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Characters/sprites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6"/>
          <p:cNvSpPr txBox="1"/>
          <p:nvPr/>
        </p:nvSpPr>
        <p:spPr>
          <a:xfrm>
            <a:off x="6186246" y="1612779"/>
            <a:ext cx="25202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Backdrop/scene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DDD6F2-AECB-9370-4C04-2E40E14D7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489" y="1402135"/>
            <a:ext cx="2466975" cy="20193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577"/>
          <a:stretch/>
        </p:blipFill>
        <p:spPr>
          <a:xfrm>
            <a:off x="1" y="-17768"/>
            <a:ext cx="9144000" cy="782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7" descr="Digital Technologies Hub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545" y="164328"/>
            <a:ext cx="1680121" cy="446466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7"/>
          <p:cNvSpPr txBox="1">
            <a:spLocks noGrp="1"/>
          </p:cNvSpPr>
          <p:nvPr>
            <p:ph type="title" idx="4294967295"/>
          </p:nvPr>
        </p:nvSpPr>
        <p:spPr>
          <a:xfrm>
            <a:off x="2051720" y="164328"/>
            <a:ext cx="698477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lang="en-AU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Goal: reach the treasure before getting caught by the ghost</a:t>
            </a:r>
            <a:endParaRPr sz="2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1" name="Google Shape;331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332" name="Google Shape;332;p17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333" name="Google Shape;333;p1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4" name="Google Shape;334;p17"/>
          <p:cNvSpPr/>
          <p:nvPr/>
        </p:nvSpPr>
        <p:spPr>
          <a:xfrm>
            <a:off x="424142" y="6128053"/>
            <a:ext cx="15424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Images: Flaticon.com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Maze Designed by Wannapik</a:t>
            </a:r>
            <a:endParaRPr sz="9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64704"/>
            <a:ext cx="2915816" cy="5369489"/>
          </a:xfrm>
          <a:prstGeom prst="rect">
            <a:avLst/>
          </a:prstGeom>
          <a:solidFill>
            <a:srgbClr val="EDEBED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1" name="Google Shape;341;p17" descr="Level  Goal. Create a goal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0786" y="1933970"/>
            <a:ext cx="2674243" cy="1939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maze game with three sprites ghost, dragon and treasure chest. ">
            <a:extLst>
              <a:ext uri="{FF2B5EF4-FFF2-40B4-BE49-F238E27FC236}">
                <a16:creationId xmlns:a16="http://schemas.microsoft.com/office/drawing/2014/main" id="{67D25866-2A23-09D8-C4FE-4BC22567F4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7666" y="952134"/>
            <a:ext cx="6230421" cy="515663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68577"/>
          <a:stretch/>
        </p:blipFill>
        <p:spPr>
          <a:xfrm>
            <a:off x="1" y="-17768"/>
            <a:ext cx="9144000" cy="782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18" descr="Digital Technologies Hub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2545" y="164328"/>
            <a:ext cx="1680121" cy="446466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18"/>
          <p:cNvSpPr txBox="1">
            <a:spLocks noGrp="1"/>
          </p:cNvSpPr>
          <p:nvPr>
            <p:ph type="title" idx="4294967295"/>
          </p:nvPr>
        </p:nvSpPr>
        <p:spPr>
          <a:xfrm>
            <a:off x="2051720" y="164328"/>
            <a:ext cx="698477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lang="en-AU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When you reach the treasure</a:t>
            </a:r>
            <a:r>
              <a:rPr lang="en-AU" sz="2200" dirty="0">
                <a:solidFill>
                  <a:schemeClr val="lt1"/>
                </a:solidFill>
              </a:rPr>
              <a:t>,</a:t>
            </a:r>
            <a:r>
              <a:rPr lang="en-AU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you unlock the next level</a:t>
            </a:r>
            <a:endParaRPr sz="2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0" name="Google Shape;350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351" name="Google Shape;351;p18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352" name="Google Shape;352;p1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3" name="Google Shape;353;p18"/>
          <p:cNvSpPr/>
          <p:nvPr/>
        </p:nvSpPr>
        <p:spPr>
          <a:xfrm>
            <a:off x="424142" y="6128053"/>
            <a:ext cx="15424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Images: Flaticon.com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Maze Designed by Wannapik</a:t>
            </a:r>
            <a:endParaRPr sz="9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8" descr="Level  Goal. Create a goal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0" y="764704"/>
            <a:ext cx="2915816" cy="5350384"/>
          </a:xfrm>
          <a:prstGeom prst="rect">
            <a:avLst/>
          </a:prstGeom>
          <a:solidFill>
            <a:srgbClr val="EDEBED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0" name="Google Shape;360;p18" descr="Example: How you move to next leve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2995" y="1988840"/>
            <a:ext cx="2409825" cy="212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maze game with three sprites ghost, dragon and treasure chest. ">
            <a:extLst>
              <a:ext uri="{FF2B5EF4-FFF2-40B4-BE49-F238E27FC236}">
                <a16:creationId xmlns:a16="http://schemas.microsoft.com/office/drawing/2014/main" id="{2DE5E798-056C-A0C7-83AF-1E5616DDC1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7666" y="938607"/>
            <a:ext cx="6122208" cy="5156631"/>
          </a:xfrm>
          <a:prstGeom prst="rect">
            <a:avLst/>
          </a:prstGeom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779912" cy="6858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Google Shape;367;p19" descr="Digital Technologies Hub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5" y="256851"/>
            <a:ext cx="1680121" cy="446466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19"/>
          <p:cNvSpPr txBox="1">
            <a:spLocks noGrp="1"/>
          </p:cNvSpPr>
          <p:nvPr>
            <p:ph type="title" idx="4294967295"/>
          </p:nvPr>
        </p:nvSpPr>
        <p:spPr>
          <a:xfrm>
            <a:off x="305780" y="1211937"/>
            <a:ext cx="316835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Coding movement </a:t>
            </a: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9" name="Google Shape;369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12625" y="6448425"/>
            <a:ext cx="4657551" cy="362184"/>
            <a:chOff x="3995936" y="6472055"/>
            <a:chExt cx="4945583" cy="362184"/>
          </a:xfrm>
        </p:grpSpPr>
        <p:sp>
          <p:nvSpPr>
            <p:cNvPr id="370" name="Google Shape;370;p19"/>
            <p:cNvSpPr txBox="1"/>
            <p:nvPr/>
          </p:nvSpPr>
          <p:spPr>
            <a:xfrm>
              <a:off x="3995936" y="6472055"/>
              <a:ext cx="49455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371" name="Google Shape;371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40734" y="665326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2" name="Google Shape;372;p19"/>
          <p:cNvSpPr txBox="1"/>
          <p:nvPr/>
        </p:nvSpPr>
        <p:spPr>
          <a:xfrm>
            <a:off x="3911628" y="97973"/>
            <a:ext cx="5206161" cy="5578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we make them stay within the maze? 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AU" sz="2400" dirty="0">
                <a:solidFill>
                  <a:schemeClr val="dk1"/>
                </a:solidFill>
                <a:ea typeface="Calibri"/>
                <a:sym typeface="Calibri"/>
              </a:rPr>
              <a:t>Move the dragon with arrow keys.</a:t>
            </a:r>
            <a:endParaRPr sz="24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sz="2800" dirty="0">
              <a:solidFill>
                <a:schemeClr val="dk1"/>
              </a:solidFill>
              <a:latin typeface="Calibri"/>
              <a:cs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AU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want the ghost to move automatically within the maze.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73" name="Google Shape;373;p19"/>
          <p:cNvSpPr/>
          <p:nvPr/>
        </p:nvSpPr>
        <p:spPr>
          <a:xfrm>
            <a:off x="1278439" y="6489289"/>
            <a:ext cx="113364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Image: Flaticon.com</a:t>
            </a:r>
            <a:endParaRPr/>
          </a:p>
        </p:txBody>
      </p:sp>
      <p:pic>
        <p:nvPicPr>
          <p:cNvPr id="374" name="Google Shape;374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455865" y="5325587"/>
            <a:ext cx="946025" cy="94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55865" y="2765565"/>
            <a:ext cx="1017240" cy="101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04255" y="4077072"/>
            <a:ext cx="902959" cy="902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8429414" y="4829384"/>
            <a:ext cx="719837" cy="71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09875" y="1052736"/>
            <a:ext cx="785626" cy="78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rrow key pressed blocks in Scratch ">
            <a:extLst>
              <a:ext uri="{FF2B5EF4-FFF2-40B4-BE49-F238E27FC236}">
                <a16:creationId xmlns:a16="http://schemas.microsoft.com/office/drawing/2014/main" id="{84698A71-75E7-736D-E72D-2FF8A6A5BF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5366" y="2321844"/>
            <a:ext cx="4410866" cy="2227837"/>
          </a:xfrm>
          <a:prstGeom prst="rect">
            <a:avLst/>
          </a:prstGeom>
        </p:spPr>
      </p:pic>
      <p:pic>
        <p:nvPicPr>
          <p:cNvPr id="377" name="Google Shape;377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370321" y="3038768"/>
            <a:ext cx="779203" cy="779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577"/>
          <a:stretch/>
        </p:blipFill>
        <p:spPr>
          <a:xfrm>
            <a:off x="1" y="-17768"/>
            <a:ext cx="3779911" cy="6875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 descr="Digital Technologies Hub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256851"/>
            <a:ext cx="1680121" cy="44646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 txBox="1">
            <a:spLocks noGrp="1"/>
          </p:cNvSpPr>
          <p:nvPr>
            <p:ph type="title" idx="4294967295"/>
          </p:nvPr>
        </p:nvSpPr>
        <p:spPr>
          <a:xfrm>
            <a:off x="323528" y="1418873"/>
            <a:ext cx="316835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Designing a mini-game</a:t>
            </a: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8" name="Google Shape;108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12625" y="6448425"/>
            <a:ext cx="4657551" cy="362184"/>
            <a:chOff x="3995936" y="6472055"/>
            <a:chExt cx="4945583" cy="362184"/>
          </a:xfrm>
        </p:grpSpPr>
        <p:sp>
          <p:nvSpPr>
            <p:cNvPr id="109" name="Google Shape;109;p2"/>
            <p:cNvSpPr txBox="1"/>
            <p:nvPr/>
          </p:nvSpPr>
          <p:spPr>
            <a:xfrm>
              <a:off x="3995936" y="6472055"/>
              <a:ext cx="49455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110" name="Google Shape;11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440734" y="665326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" name="Google Shape;111;p2"/>
          <p:cNvSpPr/>
          <p:nvPr/>
        </p:nvSpPr>
        <p:spPr>
          <a:xfrm>
            <a:off x="3829464" y="1487699"/>
            <a:ext cx="5207032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your game about? Who will play it? What is the purpose of the game?</a:t>
            </a:r>
            <a:endParaRPr lang="en-US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572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are the characters?</a:t>
            </a:r>
            <a:endParaRPr>
              <a:solidFill>
                <a:schemeClr val="dk1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theme?</a:t>
            </a:r>
            <a:endParaRPr>
              <a:solidFill>
                <a:schemeClr val="dk1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goal of each level?</a:t>
            </a:r>
            <a:endParaRPr>
              <a:solidFill>
                <a:schemeClr val="dk1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the player progress?</a:t>
            </a:r>
            <a:endParaRPr>
              <a:solidFill>
                <a:schemeClr val="dk1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you code the game?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2" name="Google Shape;112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1520" y="3104981"/>
            <a:ext cx="3379414" cy="3379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3010" y="5661248"/>
            <a:ext cx="360040" cy="48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47257" y="5204082"/>
            <a:ext cx="457166" cy="45716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"/>
          <p:cNvSpPr/>
          <p:nvPr/>
        </p:nvSpPr>
        <p:spPr>
          <a:xfrm>
            <a:off x="255103" y="6546889"/>
            <a:ext cx="117692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Images: Flaticon.com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779912" cy="6858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6" name="Google Shape;386;p20" descr="Digital Technologies Hub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5" y="256851"/>
            <a:ext cx="1680121" cy="446466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20"/>
          <p:cNvSpPr txBox="1">
            <a:spLocks noGrp="1"/>
          </p:cNvSpPr>
          <p:nvPr>
            <p:ph type="title" idx="4294967295"/>
          </p:nvPr>
        </p:nvSpPr>
        <p:spPr>
          <a:xfrm>
            <a:off x="323528" y="1418873"/>
            <a:ext cx="316835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Code</a:t>
            </a:r>
            <a:endParaRPr/>
          </a:p>
        </p:txBody>
      </p:sp>
      <p:grpSp>
        <p:nvGrpSpPr>
          <p:cNvPr id="388" name="Google Shape;388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12625" y="6448425"/>
            <a:ext cx="4657551" cy="362184"/>
            <a:chOff x="3995936" y="6472055"/>
            <a:chExt cx="4945583" cy="362184"/>
          </a:xfrm>
        </p:grpSpPr>
        <p:sp>
          <p:nvSpPr>
            <p:cNvPr id="389" name="Google Shape;389;p20"/>
            <p:cNvSpPr txBox="1"/>
            <p:nvPr/>
          </p:nvSpPr>
          <p:spPr>
            <a:xfrm>
              <a:off x="3995936" y="6472055"/>
              <a:ext cx="49455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390" name="Google Shape;390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40734" y="665326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1" name="Google Shape;391;p20"/>
          <p:cNvSpPr txBox="1"/>
          <p:nvPr/>
        </p:nvSpPr>
        <p:spPr>
          <a:xfrm>
            <a:off x="3911607" y="961908"/>
            <a:ext cx="4908865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keep in the maze: </a:t>
            </a:r>
            <a:endParaRPr lang="en-US" dirty="0">
              <a:solidFill>
                <a:schemeClr val="dk1"/>
              </a:solidFill>
            </a:endParaRPr>
          </a:p>
          <a:p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dragon or ghost touches the colour       , then … move back. 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dragon touches the treasure,  then … you win.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ghost catches the dragon, then … game over.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20"/>
          <p:cNvSpPr/>
          <p:nvPr/>
        </p:nvSpPr>
        <p:spPr>
          <a:xfrm>
            <a:off x="1278439" y="6489289"/>
            <a:ext cx="113364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Image: Flaticon.com</a:t>
            </a:r>
            <a:endParaRPr/>
          </a:p>
        </p:txBody>
      </p:sp>
      <p:pic>
        <p:nvPicPr>
          <p:cNvPr id="393" name="Google Shape;393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455865" y="5325587"/>
            <a:ext cx="946025" cy="94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55865" y="2765565"/>
            <a:ext cx="1017240" cy="101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04255" y="4077072"/>
            <a:ext cx="902959" cy="902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0" descr="A blue box the same colour as the maze wal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80112" y="1930025"/>
            <a:ext cx="333375" cy="28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779912" cy="6858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3" name="Google Shape;403;p21" descr="Digital Technologies Hub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5" y="256851"/>
            <a:ext cx="1680121" cy="446466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21"/>
          <p:cNvSpPr txBox="1">
            <a:spLocks noGrp="1"/>
          </p:cNvSpPr>
          <p:nvPr>
            <p:ph type="title" idx="4294967295"/>
          </p:nvPr>
        </p:nvSpPr>
        <p:spPr>
          <a:xfrm>
            <a:off x="323528" y="1418873"/>
            <a:ext cx="316835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Predicting the c</a:t>
            </a:r>
            <a:r>
              <a:rPr lang="en-AU"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ode</a:t>
            </a:r>
            <a:endParaRPr/>
          </a:p>
        </p:txBody>
      </p:sp>
      <p:grpSp>
        <p:nvGrpSpPr>
          <p:cNvPr id="405" name="Google Shape;405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12625" y="6448425"/>
            <a:ext cx="4657551" cy="362184"/>
            <a:chOff x="3995936" y="6472055"/>
            <a:chExt cx="4945583" cy="362184"/>
          </a:xfrm>
        </p:grpSpPr>
        <p:sp>
          <p:nvSpPr>
            <p:cNvPr id="406" name="Google Shape;406;p21"/>
            <p:cNvSpPr txBox="1"/>
            <p:nvPr/>
          </p:nvSpPr>
          <p:spPr>
            <a:xfrm>
              <a:off x="3995936" y="6472055"/>
              <a:ext cx="49455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407" name="Google Shape;407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40734" y="665326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8" name="Google Shape;408;p21"/>
          <p:cNvSpPr/>
          <p:nvPr/>
        </p:nvSpPr>
        <p:spPr>
          <a:xfrm>
            <a:off x="1278439" y="6489289"/>
            <a:ext cx="113364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Image: Flaticon.com</a:t>
            </a:r>
            <a:endParaRPr/>
          </a:p>
        </p:txBody>
      </p:sp>
      <p:pic>
        <p:nvPicPr>
          <p:cNvPr id="409" name="Google Shape;409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455865" y="5325587"/>
            <a:ext cx="946025" cy="94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55865" y="2765565"/>
            <a:ext cx="1017240" cy="101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04255" y="4077072"/>
            <a:ext cx="902959" cy="902959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21"/>
          <p:cNvSpPr txBox="1"/>
          <p:nvPr/>
        </p:nvSpPr>
        <p:spPr>
          <a:xfrm>
            <a:off x="7021962" y="708964"/>
            <a:ext cx="19077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Starts with 3 lives.</a:t>
            </a:r>
            <a:endParaRPr dirty="0"/>
          </a:p>
        </p:txBody>
      </p:sp>
      <p:sp>
        <p:nvSpPr>
          <p:cNvPr id="414" name="Google Shape;414;p21"/>
          <p:cNvSpPr txBox="1"/>
          <p:nvPr/>
        </p:nvSpPr>
        <p:spPr>
          <a:xfrm>
            <a:off x="7103122" y="3139810"/>
            <a:ext cx="20344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Loses a life if ghost catches dragon.</a:t>
            </a:r>
            <a:endParaRPr dirty="0"/>
          </a:p>
        </p:txBody>
      </p:sp>
      <p:sp>
        <p:nvSpPr>
          <p:cNvPr id="415" name="Google Shape;415;p21"/>
          <p:cNvSpPr txBox="1"/>
          <p:nvPr/>
        </p:nvSpPr>
        <p:spPr>
          <a:xfrm>
            <a:off x="7028647" y="1956608"/>
            <a:ext cx="2034481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AU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If touching blue maze wall go back to start</a:t>
            </a:r>
            <a:endParaRPr lang="en-AU" sz="1800" dirty="0">
              <a:solidFill>
                <a:schemeClr val="dk1"/>
              </a:solidFill>
              <a:latin typeface="Calibri"/>
              <a:cs typeface="Calibri"/>
            </a:endParaRPr>
          </a:p>
        </p:txBody>
      </p:sp>
      <p:sp>
        <p:nvSpPr>
          <p:cNvPr id="416" name="Google Shape;416;p21"/>
          <p:cNvSpPr txBox="1"/>
          <p:nvPr/>
        </p:nvSpPr>
        <p:spPr>
          <a:xfrm>
            <a:off x="7104995" y="4527516"/>
            <a:ext cx="20344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lives are less than 1, then game over.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2" name="Picture 1" descr="Visual programming blocks for the dragon ">
            <a:extLst>
              <a:ext uri="{FF2B5EF4-FFF2-40B4-BE49-F238E27FC236}">
                <a16:creationId xmlns:a16="http://schemas.microsoft.com/office/drawing/2014/main" id="{6E494350-C08A-8B41-31E7-015A05AAA4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9899" y="251284"/>
            <a:ext cx="3146239" cy="5719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ef8da0a5c6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780000" cy="6858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3" name="Google Shape;423;g2ef8da0a5c6_0_0" descr="Digital Technologies Hub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5" y="256851"/>
            <a:ext cx="1680121" cy="446466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g2ef8da0a5c6_0_0"/>
          <p:cNvSpPr txBox="1">
            <a:spLocks noGrp="1"/>
          </p:cNvSpPr>
          <p:nvPr>
            <p:ph type="title" idx="4294967295"/>
          </p:nvPr>
        </p:nvSpPr>
        <p:spPr>
          <a:xfrm>
            <a:off x="323528" y="1418873"/>
            <a:ext cx="28596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l">
              <a:buClr>
                <a:schemeClr val="lt1"/>
              </a:buClr>
              <a:buSzPts val="4000"/>
            </a:pPr>
            <a:r>
              <a:rPr lang="en-AU"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Generate designs</a:t>
            </a:r>
            <a:r>
              <a:rPr lang="en-AU" sz="4000">
                <a:solidFill>
                  <a:schemeClr val="lt1"/>
                </a:solidFill>
              </a:rPr>
              <a:t>: one level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425" name="Google Shape;425;g2ef8da0a5c6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12786" y="6448425"/>
            <a:ext cx="4657672" cy="362184"/>
            <a:chOff x="3995936" y="6472055"/>
            <a:chExt cx="4945500" cy="362184"/>
          </a:xfrm>
        </p:grpSpPr>
        <p:sp>
          <p:nvSpPr>
            <p:cNvPr id="426" name="Google Shape;426;g2ef8da0a5c6_0_0"/>
            <p:cNvSpPr txBox="1"/>
            <p:nvPr/>
          </p:nvSpPr>
          <p:spPr>
            <a:xfrm>
              <a:off x="3995936" y="6472055"/>
              <a:ext cx="4945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427" name="Google Shape;427;g2ef8da0a5c6_0_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40734" y="665326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28" name="Google Shape;428;g2ef8da0a5c6_0_0" descr="Icon representing generating ideas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7544" y="3284984"/>
            <a:ext cx="3047315" cy="3047315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g2ef8da0a5c6_0_0"/>
          <p:cNvSpPr/>
          <p:nvPr/>
        </p:nvSpPr>
        <p:spPr>
          <a:xfrm>
            <a:off x="421113" y="6332299"/>
            <a:ext cx="1133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Image: Flaticon.com</a:t>
            </a:r>
            <a:endParaRPr/>
          </a:p>
        </p:txBody>
      </p:sp>
      <p:pic>
        <p:nvPicPr>
          <p:cNvPr id="430" name="Google Shape;430;g2ef8da0a5c6_0_0" descr="A worksheet to create a mini game. Choose a theme. Choose a backdrop, Choose a main character. What is the aim of the game? Describe your game.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38875" y="0"/>
            <a:ext cx="5109451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779912" cy="6858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7" name="Google Shape;437;p22" descr="Digital Technologies Hub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5" y="256851"/>
            <a:ext cx="1680121" cy="446466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22"/>
          <p:cNvSpPr txBox="1">
            <a:spLocks noGrp="1"/>
          </p:cNvSpPr>
          <p:nvPr>
            <p:ph type="title" idx="4294967295"/>
          </p:nvPr>
        </p:nvSpPr>
        <p:spPr>
          <a:xfrm>
            <a:off x="323528" y="1418873"/>
            <a:ext cx="2859651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l">
              <a:buClr>
                <a:schemeClr val="lt1"/>
              </a:buClr>
              <a:buSzPts val="4000"/>
            </a:pPr>
            <a:r>
              <a:rPr lang="en-AU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Generate designs</a:t>
            </a:r>
            <a:r>
              <a:rPr lang="en-AU" sz="4000" dirty="0">
                <a:solidFill>
                  <a:schemeClr val="lt1"/>
                </a:solidFill>
              </a:rPr>
              <a:t>:</a:t>
            </a:r>
            <a:r>
              <a:rPr lang="en-AU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4000" dirty="0">
                <a:solidFill>
                  <a:schemeClr val="lt1"/>
                </a:solidFill>
              </a:rPr>
              <a:t>three levels </a:t>
            </a:r>
            <a:endParaRPr dirty="0">
              <a:solidFill>
                <a:schemeClr val="lt1"/>
              </a:solidFill>
            </a:endParaRPr>
          </a:p>
        </p:txBody>
      </p:sp>
      <p:grpSp>
        <p:nvGrpSpPr>
          <p:cNvPr id="439" name="Google Shape;439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12625" y="6448425"/>
            <a:ext cx="4657551" cy="362184"/>
            <a:chOff x="3995936" y="6472055"/>
            <a:chExt cx="4945583" cy="362184"/>
          </a:xfrm>
        </p:grpSpPr>
        <p:sp>
          <p:nvSpPr>
            <p:cNvPr id="440" name="Google Shape;440;p22"/>
            <p:cNvSpPr txBox="1"/>
            <p:nvPr/>
          </p:nvSpPr>
          <p:spPr>
            <a:xfrm>
              <a:off x="3995936" y="6472055"/>
              <a:ext cx="49455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441" name="Google Shape;441;p2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40734" y="665326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2" name="Google Shape;442;p22"/>
          <p:cNvSpPr/>
          <p:nvPr/>
        </p:nvSpPr>
        <p:spPr>
          <a:xfrm>
            <a:off x="4011520" y="297098"/>
            <a:ext cx="4917496" cy="2862282"/>
          </a:xfrm>
          <a:prstGeom prst="rect">
            <a:avLst/>
          </a:prstGeom>
          <a:solidFill>
            <a:srgbClr val="EDEBE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your three-level game?</a:t>
            </a:r>
            <a:endParaRPr>
              <a:solidFill>
                <a:schemeClr val="dk1"/>
              </a:solidFill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AU" sz="1800" b="1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AU" sz="1800" b="1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AU" sz="1800" b="1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endParaRPr lang="en-US" sz="1800" b="1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443" name="Google Shape;443;p22" descr="Icon representing generating ideas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7544" y="3284984"/>
            <a:ext cx="3047315" cy="3047315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22"/>
          <p:cNvSpPr/>
          <p:nvPr/>
        </p:nvSpPr>
        <p:spPr>
          <a:xfrm>
            <a:off x="421113" y="6332299"/>
            <a:ext cx="113364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Image: Flaticon.com</a:t>
            </a:r>
            <a:endParaRPr/>
          </a:p>
        </p:txBody>
      </p:sp>
      <p:sp>
        <p:nvSpPr>
          <p:cNvPr id="445" name="Google Shape;445;p22"/>
          <p:cNvSpPr/>
          <p:nvPr/>
        </p:nvSpPr>
        <p:spPr>
          <a:xfrm>
            <a:off x="4066638" y="3282144"/>
            <a:ext cx="5072368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your game about and who will play it?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purpose?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5720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are the characters?</a:t>
            </a:r>
            <a:endParaRPr dirty="0">
              <a:solidFill>
                <a:schemeClr val="dk1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theme?</a:t>
            </a:r>
            <a:endParaRPr dirty="0">
              <a:solidFill>
                <a:schemeClr val="dk1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goal of each level?</a:t>
            </a:r>
            <a:endParaRPr dirty="0">
              <a:solidFill>
                <a:schemeClr val="dk1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the player progress?</a:t>
            </a:r>
            <a:endParaRPr dirty="0">
              <a:solidFill>
                <a:schemeClr val="dk1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players need to know?</a:t>
            </a:r>
            <a:endParaRPr dirty="0">
              <a:solidFill>
                <a:schemeClr val="dk1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will you code the game?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3" name="Picture 2" descr="A template to record ideas in boxes for a three level game. Level 1, Level 2 and Level 3. In first box for each level Characters and backdrop. In second box for each level create a goal . In third box for first two levels how you move to next level. In last box for level three how you finish the game. ">
            <a:extLst>
              <a:ext uri="{FF2B5EF4-FFF2-40B4-BE49-F238E27FC236}">
                <a16:creationId xmlns:a16="http://schemas.microsoft.com/office/drawing/2014/main" id="{6FFAF0A3-642C-1404-DF5A-CE8183713D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5579" y="703951"/>
            <a:ext cx="3119948" cy="232033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8256" y="0"/>
            <a:ext cx="3707904" cy="6858000"/>
          </a:xfrm>
          <a:prstGeom prst="rect">
            <a:avLst/>
          </a:prstGeom>
          <a:solidFill>
            <a:srgbClr val="A5D7CB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3" name="Google Shape;453;p23" descr="Digital Technologies Hub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5" y="256851"/>
            <a:ext cx="1680121" cy="446466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23"/>
          <p:cNvSpPr txBox="1">
            <a:spLocks noGrp="1"/>
          </p:cNvSpPr>
          <p:nvPr>
            <p:ph type="title" idx="4294967295"/>
          </p:nvPr>
        </p:nvSpPr>
        <p:spPr>
          <a:xfrm>
            <a:off x="323528" y="1418873"/>
            <a:ext cx="285965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AU"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Lesson </a:t>
            </a:r>
            <a:r>
              <a:rPr lang="en-AU"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plans</a:t>
            </a:r>
            <a:endParaRPr sz="40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5" name="Google Shape;455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12625" y="6448425"/>
            <a:ext cx="4657551" cy="362184"/>
            <a:chOff x="3995936" y="6472055"/>
            <a:chExt cx="4945583" cy="362184"/>
          </a:xfrm>
        </p:grpSpPr>
        <p:sp>
          <p:nvSpPr>
            <p:cNvPr id="456" name="Google Shape;456;p23"/>
            <p:cNvSpPr txBox="1"/>
            <p:nvPr/>
          </p:nvSpPr>
          <p:spPr>
            <a:xfrm>
              <a:off x="3995936" y="6472055"/>
              <a:ext cx="49455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457" name="Google Shape;457;p2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40734" y="665326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8" name="Google Shape;458;p23"/>
          <p:cNvSpPr/>
          <p:nvPr/>
        </p:nvSpPr>
        <p:spPr>
          <a:xfrm>
            <a:off x="4110617" y="1700808"/>
            <a:ext cx="4572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 lesson plans available on DT Hub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Years 3–4 Creating a mini-game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Years 5–6 Creating a mini-game with variables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64704"/>
            <a:ext cx="9144000" cy="6093296"/>
          </a:xfrm>
          <a:prstGeom prst="rect">
            <a:avLst/>
          </a:prstGeom>
          <a:solidFill>
            <a:srgbClr val="EFEFEF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577"/>
          <a:stretch/>
        </p:blipFill>
        <p:spPr>
          <a:xfrm>
            <a:off x="1" y="-17768"/>
            <a:ext cx="9144000" cy="782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 descr="Digital Technologies Hub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545" y="164328"/>
            <a:ext cx="1680121" cy="44646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 txBox="1">
            <a:spLocks noGrp="1"/>
          </p:cNvSpPr>
          <p:nvPr>
            <p:ph type="title" idx="4294967295"/>
          </p:nvPr>
        </p:nvSpPr>
        <p:spPr>
          <a:xfrm>
            <a:off x="2699792" y="33618"/>
            <a:ext cx="571930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AU" sz="4000" dirty="0">
                <a:solidFill>
                  <a:schemeClr val="lt1"/>
                </a:solidFill>
              </a:rPr>
              <a:t>three-level</a:t>
            </a:r>
            <a:r>
              <a:rPr lang="en-AU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mini-game</a:t>
            </a:r>
            <a:endParaRPr dirty="0">
              <a:solidFill>
                <a:schemeClr val="lt1"/>
              </a:solidFill>
            </a:endParaRPr>
          </a:p>
        </p:txBody>
      </p:sp>
      <p:grpSp>
        <p:nvGrpSpPr>
          <p:cNvPr id="125" name="Google Shape;125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126" name="Google Shape;126;p3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127" name="Google Shape;127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9" name="Google Shape;129;p3"/>
          <p:cNvSpPr/>
          <p:nvPr/>
        </p:nvSpPr>
        <p:spPr>
          <a:xfrm>
            <a:off x="1187624" y="6221406"/>
            <a:ext cx="143661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Images: Designed in Canva</a:t>
            </a:r>
            <a:endParaRPr sz="9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 template to record ideas in boxes for a three level game. Level 1, Level 2 and Level 3. In first box for each level Characters and backdrop. In second box for each level create a goal . In third box for first two levels how you move to next level. In last box for level three how you finish the game. ">
            <a:extLst>
              <a:ext uri="{FF2B5EF4-FFF2-40B4-BE49-F238E27FC236}">
                <a16:creationId xmlns:a16="http://schemas.microsoft.com/office/drawing/2014/main" id="{BB57E431-7318-CBA8-0DDC-5F75956A05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704" y="782441"/>
            <a:ext cx="7034600" cy="53127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577"/>
          <a:stretch/>
        </p:blipFill>
        <p:spPr>
          <a:xfrm>
            <a:off x="1" y="-17768"/>
            <a:ext cx="3779911" cy="6875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" descr="Digital Technologies Hub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256851"/>
            <a:ext cx="1680121" cy="44646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"/>
          <p:cNvSpPr txBox="1">
            <a:spLocks noGrp="1"/>
          </p:cNvSpPr>
          <p:nvPr>
            <p:ph type="title" idx="4294967295"/>
          </p:nvPr>
        </p:nvSpPr>
        <p:spPr>
          <a:xfrm>
            <a:off x="323528" y="1418873"/>
            <a:ext cx="316835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the objective? </a:t>
            </a: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8" name="Google Shape;138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12625" y="6448425"/>
            <a:ext cx="4657551" cy="362184"/>
            <a:chOff x="3995936" y="6472055"/>
            <a:chExt cx="4945583" cy="362184"/>
          </a:xfrm>
        </p:grpSpPr>
        <p:sp>
          <p:nvSpPr>
            <p:cNvPr id="139" name="Google Shape;139;p4"/>
            <p:cNvSpPr txBox="1"/>
            <p:nvPr/>
          </p:nvSpPr>
          <p:spPr>
            <a:xfrm>
              <a:off x="3995936" y="6472055"/>
              <a:ext cx="49455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140" name="Google Shape;140;p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440734" y="665326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1" name="Google Shape;141;p4"/>
          <p:cNvSpPr/>
          <p:nvPr/>
        </p:nvSpPr>
        <p:spPr>
          <a:xfrm>
            <a:off x="3829464" y="1614666"/>
            <a:ext cx="5207032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purpose or goal of your game?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the player:</a:t>
            </a:r>
            <a:endParaRPr dirty="0">
              <a:solidFill>
                <a:schemeClr val="dk1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 or find things?</a:t>
            </a:r>
            <a:endParaRPr dirty="0">
              <a:solidFill>
                <a:schemeClr val="dk1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hit a target?</a:t>
            </a:r>
            <a:endParaRPr dirty="0">
              <a:solidFill>
                <a:schemeClr val="dk1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 something or someone?</a:t>
            </a:r>
            <a:endParaRPr dirty="0">
              <a:solidFill>
                <a:schemeClr val="dk1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something?</a:t>
            </a:r>
            <a:endParaRPr dirty="0">
              <a:solidFill>
                <a:schemeClr val="dk1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solve a puzzle or problem?</a:t>
            </a:r>
            <a:endParaRPr dirty="0">
              <a:solidFill>
                <a:schemeClr val="dk1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to get somewhere?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142" name="Google Shape;142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1520" y="3104981"/>
            <a:ext cx="3379414" cy="3379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3010" y="5661248"/>
            <a:ext cx="360040" cy="48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47257" y="5204082"/>
            <a:ext cx="457166" cy="45716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4"/>
          <p:cNvSpPr/>
          <p:nvPr/>
        </p:nvSpPr>
        <p:spPr>
          <a:xfrm>
            <a:off x="255103" y="6546889"/>
            <a:ext cx="117692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Images: Flaticon.com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577"/>
          <a:stretch/>
        </p:blipFill>
        <p:spPr>
          <a:xfrm>
            <a:off x="1" y="-17768"/>
            <a:ext cx="9144000" cy="782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5" descr="Digital Technologies Hub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545" y="164328"/>
            <a:ext cx="1680121" cy="44646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5"/>
          <p:cNvSpPr txBox="1">
            <a:spLocks noGrp="1"/>
          </p:cNvSpPr>
          <p:nvPr>
            <p:ph type="title" idx="4294967295"/>
          </p:nvPr>
        </p:nvSpPr>
        <p:spPr>
          <a:xfrm>
            <a:off x="2411760" y="19525"/>
            <a:ext cx="62417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l">
              <a:buClr>
                <a:schemeClr val="lt1"/>
              </a:buClr>
              <a:buSzPts val="3200"/>
            </a:pPr>
            <a:r>
              <a:rPr lang="en-AU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the </a:t>
            </a:r>
            <a:r>
              <a:rPr lang="en-AU" sz="3200" dirty="0">
                <a:solidFill>
                  <a:schemeClr val="lt1"/>
                </a:solidFill>
              </a:rPr>
              <a:t>theme? Space</a:t>
            </a:r>
            <a:r>
              <a:rPr lang="en-AU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4" name="Google Shape;154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155" name="Google Shape;155;p5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156" name="Google Shape;156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7" name="Google Shape;157;p5" descr="A moon in sky illustrating space them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4294" y="845582"/>
            <a:ext cx="8186873" cy="599396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5"/>
          <p:cNvSpPr/>
          <p:nvPr/>
        </p:nvSpPr>
        <p:spPr>
          <a:xfrm>
            <a:off x="323528" y="6519507"/>
            <a:ext cx="164820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Image: Designed by Wannapik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577"/>
          <a:stretch/>
        </p:blipFill>
        <p:spPr>
          <a:xfrm>
            <a:off x="1" y="-17768"/>
            <a:ext cx="9144000" cy="782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6" descr="Digital Technologies Hub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545" y="164328"/>
            <a:ext cx="1680121" cy="446466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6"/>
          <p:cNvSpPr txBox="1">
            <a:spLocks noGrp="1"/>
          </p:cNvSpPr>
          <p:nvPr>
            <p:ph type="title" idx="4294967295"/>
          </p:nvPr>
        </p:nvSpPr>
        <p:spPr>
          <a:xfrm>
            <a:off x="2123728" y="19525"/>
            <a:ext cx="696273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l">
              <a:buClr>
                <a:schemeClr val="lt1"/>
              </a:buClr>
              <a:buSzPts val="3200"/>
            </a:pPr>
            <a:r>
              <a:rPr lang="en-AU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the </a:t>
            </a:r>
            <a:r>
              <a:rPr lang="en-AU" sz="3200" dirty="0">
                <a:solidFill>
                  <a:schemeClr val="lt1"/>
                </a:solidFill>
              </a:rPr>
              <a:t>theme? Gardens</a:t>
            </a:r>
            <a:r>
              <a:rPr lang="en-AU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7" name="Google Shape;167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168" name="Google Shape;168;p6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169" name="Google Shape;169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0" name="Google Shape;170;p6" descr="A pool of water surrounded by rocks illustrating garden them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1785" y="908720"/>
            <a:ext cx="8460432" cy="526538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6"/>
          <p:cNvSpPr/>
          <p:nvPr/>
        </p:nvSpPr>
        <p:spPr>
          <a:xfrm>
            <a:off x="323528" y="6519507"/>
            <a:ext cx="167385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Images:  Designed by Wannapik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6"/>
          <p:cNvSpPr/>
          <p:nvPr/>
        </p:nvSpPr>
        <p:spPr>
          <a:xfrm>
            <a:off x="539552" y="6174108"/>
            <a:ext cx="167385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Images:  Designed by Wannapik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577"/>
          <a:stretch/>
        </p:blipFill>
        <p:spPr>
          <a:xfrm>
            <a:off x="1" y="-17768"/>
            <a:ext cx="9144000" cy="782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7" descr="Digital Technologies Hub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545" y="164328"/>
            <a:ext cx="1680121" cy="44646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7"/>
          <p:cNvSpPr txBox="1">
            <a:spLocks noGrp="1"/>
          </p:cNvSpPr>
          <p:nvPr>
            <p:ph type="title" idx="4294967295"/>
          </p:nvPr>
        </p:nvSpPr>
        <p:spPr>
          <a:xfrm>
            <a:off x="2002239" y="18557"/>
            <a:ext cx="714176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l">
              <a:buClr>
                <a:schemeClr val="lt1"/>
              </a:buClr>
              <a:buSzPts val="3200"/>
            </a:pPr>
            <a:r>
              <a:rPr lang="en-AU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the </a:t>
            </a:r>
            <a:r>
              <a:rPr lang="en-AU" sz="3200" dirty="0">
                <a:solidFill>
                  <a:schemeClr val="lt1"/>
                </a:solidFill>
              </a:rPr>
              <a:t>theme? Ancient</a:t>
            </a:r>
            <a:r>
              <a:rPr lang="en-AU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3200" dirty="0">
                <a:solidFill>
                  <a:schemeClr val="lt1"/>
                </a:solidFill>
              </a:rPr>
              <a:t>civilisation</a:t>
            </a:r>
            <a:r>
              <a:rPr lang="en-AU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1" name="Google Shape;181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182" name="Google Shape;182;p7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183" name="Google Shape;183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4" name="Google Shape;184;p7"/>
          <p:cNvSpPr/>
          <p:nvPr/>
        </p:nvSpPr>
        <p:spPr>
          <a:xfrm>
            <a:off x="323528" y="6519507"/>
            <a:ext cx="167385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Images:  Designed by Wannapik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7"/>
          <p:cNvSpPr/>
          <p:nvPr/>
        </p:nvSpPr>
        <p:spPr>
          <a:xfrm>
            <a:off x="539552" y="6174108"/>
            <a:ext cx="167385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Images:  Designed by Wannapik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7" descr="A square pyrami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4423" y="1215521"/>
            <a:ext cx="7146616" cy="5074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577"/>
          <a:stretch/>
        </p:blipFill>
        <p:spPr>
          <a:xfrm>
            <a:off x="1" y="-17768"/>
            <a:ext cx="9144000" cy="782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8" descr="Digital Technologies Hub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545" y="164328"/>
            <a:ext cx="1680121" cy="44646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8"/>
          <p:cNvSpPr txBox="1">
            <a:spLocks noGrp="1"/>
          </p:cNvSpPr>
          <p:nvPr>
            <p:ph type="title" idx="4294967295"/>
          </p:nvPr>
        </p:nvSpPr>
        <p:spPr>
          <a:xfrm>
            <a:off x="2123728" y="19525"/>
            <a:ext cx="696273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l">
              <a:buClr>
                <a:schemeClr val="lt1"/>
              </a:buClr>
              <a:buSzPts val="3200"/>
            </a:pPr>
            <a:r>
              <a:rPr lang="en-AU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the </a:t>
            </a:r>
            <a:r>
              <a:rPr lang="en-AU" sz="3200" dirty="0">
                <a:solidFill>
                  <a:schemeClr val="lt1"/>
                </a:solidFill>
              </a:rPr>
              <a:t>theme? Under</a:t>
            </a:r>
            <a:r>
              <a:rPr lang="en-AU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the sea?</a:t>
            </a: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" name="Google Shape;195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196" name="Google Shape;196;p8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197" name="Google Shape;197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8" name="Google Shape;198;p8"/>
          <p:cNvSpPr/>
          <p:nvPr/>
        </p:nvSpPr>
        <p:spPr>
          <a:xfrm>
            <a:off x="323528" y="6519507"/>
            <a:ext cx="167385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Images:  Designed by Wannapik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8"/>
          <p:cNvSpPr/>
          <p:nvPr/>
        </p:nvSpPr>
        <p:spPr>
          <a:xfrm>
            <a:off x="539552" y="6174108"/>
            <a:ext cx="167385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Images:  Designed by Wannapik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8" descr="An underwater theme with fish and coral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1413631"/>
            <a:ext cx="9144000" cy="4030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27843"/>
          </a:srgbClr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9" descr="A medieval castle "/>
          <p:cNvPicPr preferRelativeResize="0"/>
          <p:nvPr/>
        </p:nvPicPr>
        <p:blipFill rotWithShape="1">
          <a:blip r:embed="rId3">
            <a:alphaModFix/>
          </a:blip>
          <a:srcRect b="68577"/>
          <a:stretch/>
        </p:blipFill>
        <p:spPr>
          <a:xfrm>
            <a:off x="1" y="-17768"/>
            <a:ext cx="9144000" cy="782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9" descr="Digital Technologies Hub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545" y="164328"/>
            <a:ext cx="1680121" cy="44646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9"/>
          <p:cNvSpPr txBox="1">
            <a:spLocks noGrp="1"/>
          </p:cNvSpPr>
          <p:nvPr>
            <p:ph type="title" idx="4294967295"/>
          </p:nvPr>
        </p:nvSpPr>
        <p:spPr>
          <a:xfrm>
            <a:off x="2123728" y="19525"/>
            <a:ext cx="696273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l">
              <a:buClr>
                <a:schemeClr val="lt1"/>
              </a:buClr>
              <a:buSzPts val="3200"/>
            </a:pPr>
            <a:r>
              <a:rPr lang="en-AU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the </a:t>
            </a:r>
            <a:r>
              <a:rPr lang="en-AU" sz="3200" dirty="0">
                <a:solidFill>
                  <a:schemeClr val="lt1"/>
                </a:solidFill>
              </a:rPr>
              <a:t>theme? Fantasy</a:t>
            </a:r>
            <a:r>
              <a:rPr lang="en-AU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9" name="Google Shape;209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210" name="Google Shape;210;p9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211" name="Google Shape;211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2" name="Google Shape;212;p9"/>
          <p:cNvSpPr/>
          <p:nvPr/>
        </p:nvSpPr>
        <p:spPr>
          <a:xfrm>
            <a:off x="323528" y="6519507"/>
            <a:ext cx="167385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Images:  Designed by Wannapik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9"/>
          <p:cNvSpPr/>
          <p:nvPr/>
        </p:nvSpPr>
        <p:spPr>
          <a:xfrm>
            <a:off x="539552" y="6174108"/>
            <a:ext cx="167385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Images:  Designed by Wannapik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9" descr="A medieval castl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76228" y="1052736"/>
            <a:ext cx="5516052" cy="4992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10856600FD2D4391AFDDFCF33A69BD" ma:contentTypeVersion="19" ma:contentTypeDescription="Create a new document." ma:contentTypeScope="" ma:versionID="e39b5eb3708ccab1ed6e63c44a6ae965">
  <xsd:schema xmlns:xsd="http://www.w3.org/2001/XMLSchema" xmlns:xs="http://www.w3.org/2001/XMLSchema" xmlns:p="http://schemas.microsoft.com/office/2006/metadata/properties" xmlns:ns2="64eff3df-e3d6-48ed-978f-45ff25640900" xmlns:ns3="ff236c08-9611-4854-a4bb-16d44b7327b6" targetNamespace="http://schemas.microsoft.com/office/2006/metadata/properties" ma:root="true" ma:fieldsID="c02f4a560dbdabc0115429e529d2fd1b" ns2:_="" ns3:_="">
    <xsd:import namespace="64eff3df-e3d6-48ed-978f-45ff25640900"/>
    <xsd:import namespace="ff236c08-9611-4854-a4bb-16d44b7327b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Comment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eff3df-e3d6-48ed-978f-45ff256409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7267be2-ffe6-46cd-94d9-2cfd9b1e6422}" ma:internalName="TaxCatchAll" ma:showField="CatchAllData" ma:web="64eff3df-e3d6-48ed-978f-45ff256409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36c08-9611-4854-a4bb-16d44b7327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Comments" ma:index="20" nillable="true" ma:displayName="Comments" ma:format="Dropdown" ma:internalName="Comments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f7212af-5298-4b34-9fde-95afa33fa1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ff236c08-9611-4854-a4bb-16d44b7327b6" xsi:nil="true"/>
    <lcf76f155ced4ddcb4097134ff3c332f xmlns="ff236c08-9611-4854-a4bb-16d44b7327b6">
      <Terms xmlns="http://schemas.microsoft.com/office/infopath/2007/PartnerControls"/>
    </lcf76f155ced4ddcb4097134ff3c332f>
    <TaxCatchAll xmlns="64eff3df-e3d6-48ed-978f-45ff2564090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51B997-675D-46AD-9B7D-781272D2362D}">
  <ds:schemaRefs>
    <ds:schemaRef ds:uri="64eff3df-e3d6-48ed-978f-45ff25640900"/>
    <ds:schemaRef ds:uri="ff236c08-9611-4854-a4bb-16d44b7327b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886DD00-7A0C-48B7-B925-0A8324E93747}">
  <ds:schemaRefs>
    <ds:schemaRef ds:uri="64eff3df-e3d6-48ed-978f-45ff25640900"/>
    <ds:schemaRef ds:uri="ff236c08-9611-4854-a4bb-16d44b7327b6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D62F0EA-6D66-4656-8065-54665DE609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24</Slides>
  <Notes>24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Game design  </vt:lpstr>
      <vt:lpstr>Designing a mini-game</vt:lpstr>
      <vt:lpstr>A three-level mini-game</vt:lpstr>
      <vt:lpstr>What is the objective? </vt:lpstr>
      <vt:lpstr>What is the theme? Space?</vt:lpstr>
      <vt:lpstr>What is the theme? Gardens?</vt:lpstr>
      <vt:lpstr>What is the theme? Ancient civilisation?</vt:lpstr>
      <vt:lpstr>What is the theme? Under the sea?</vt:lpstr>
      <vt:lpstr>What is the theme? Fantasy?</vt:lpstr>
      <vt:lpstr>What is the theme? Dinosaurs?</vt:lpstr>
      <vt:lpstr>Who is the main character?</vt:lpstr>
      <vt:lpstr>Progressing to the next level</vt:lpstr>
      <vt:lpstr>Next level: make it more challenging </vt:lpstr>
      <vt:lpstr>Scoring, lives and timer</vt:lpstr>
      <vt:lpstr>A three-level mini-game</vt:lpstr>
      <vt:lpstr>Level 1 example: characters and backdrop</vt:lpstr>
      <vt:lpstr>Goal: reach the treasure before getting caught by the ghost</vt:lpstr>
      <vt:lpstr>When you reach the treasure, you unlock the next level</vt:lpstr>
      <vt:lpstr>Coding movement </vt:lpstr>
      <vt:lpstr>Code</vt:lpstr>
      <vt:lpstr>Predicting the code</vt:lpstr>
      <vt:lpstr>Generate designs: one level</vt:lpstr>
      <vt:lpstr>Generate designs: three levels </vt:lpstr>
      <vt:lpstr>Lesson plans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design  </dc:title>
  <dc:creator>Martin</dc:creator>
  <cp:revision>177</cp:revision>
  <dcterms:created xsi:type="dcterms:W3CDTF">2023-10-11T21:00:06Z</dcterms:created>
  <dcterms:modified xsi:type="dcterms:W3CDTF">2024-08-08T21:12:59Z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13c403f-62ba-48c5-b221-2519db7cca50_Enabled">
    <vt:lpwstr>true</vt:lpwstr>
  </property>
  <property fmtid="{D5CDD505-2E9C-101B-9397-08002B2CF9AE}" pid="3" name="MSIP_Label_513c403f-62ba-48c5-b221-2519db7cca50_SetDate">
    <vt:lpwstr>2023-10-16T06:08:06Z</vt:lpwstr>
  </property>
  <property fmtid="{D5CDD505-2E9C-101B-9397-08002B2CF9AE}" pid="4" name="MSIP_Label_513c403f-62ba-48c5-b221-2519db7cca50_Method">
    <vt:lpwstr>Standard</vt:lpwstr>
  </property>
  <property fmtid="{D5CDD505-2E9C-101B-9397-08002B2CF9AE}" pid="5" name="MSIP_Label_513c403f-62ba-48c5-b221-2519db7cca50_Name">
    <vt:lpwstr>OFFICIAL</vt:lpwstr>
  </property>
  <property fmtid="{D5CDD505-2E9C-101B-9397-08002B2CF9AE}" pid="6" name="MSIP_Label_513c403f-62ba-48c5-b221-2519db7cca50_SiteId">
    <vt:lpwstr>6cf76a3a-a824-4270-9200-3d71673ec678</vt:lpwstr>
  </property>
  <property fmtid="{D5CDD505-2E9C-101B-9397-08002B2CF9AE}" pid="7" name="MSIP_Label_513c403f-62ba-48c5-b221-2519db7cca50_ActionId">
    <vt:lpwstr>dc51e088-19ca-4301-a603-f3f8cfaac998</vt:lpwstr>
  </property>
  <property fmtid="{D5CDD505-2E9C-101B-9397-08002B2CF9AE}" pid="8" name="MSIP_Label_513c403f-62ba-48c5-b221-2519db7cca50_ContentBits">
    <vt:lpwstr>1</vt:lpwstr>
  </property>
  <property fmtid="{D5CDD505-2E9C-101B-9397-08002B2CF9AE}" pid="9" name="ClassificationContentMarkingHeaderLocations">
    <vt:lpwstr>Office Theme:8</vt:lpwstr>
  </property>
  <property fmtid="{D5CDD505-2E9C-101B-9397-08002B2CF9AE}" pid="10" name="ClassificationContentMarkingHeaderText">
    <vt:lpwstr>OFFICIAL</vt:lpwstr>
  </property>
  <property fmtid="{D5CDD505-2E9C-101B-9397-08002B2CF9AE}" pid="11" name="ContentTypeId">
    <vt:lpwstr>0x0101000810856600FD2D4391AFDDFCF33A69BD</vt:lpwstr>
  </property>
  <property fmtid="{D5CDD505-2E9C-101B-9397-08002B2CF9AE}" pid="12" name="MediaServiceImageTags">
    <vt:lpwstr/>
  </property>
</Properties>
</file>