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notesSlides/notesSlide8.xml" ContentType="application/vnd.openxmlformats-officedocument.presentationml.notesSlide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63" r:id="rId3"/>
    <p:sldId id="260" r:id="rId4"/>
    <p:sldId id="261" r:id="rId5"/>
    <p:sldId id="256" r:id="rId6"/>
    <p:sldId id="258" r:id="rId7"/>
    <p:sldId id="271" r:id="rId8"/>
    <p:sldId id="272" r:id="rId9"/>
    <p:sldId id="275" r:id="rId10"/>
    <p:sldId id="273" r:id="rId11"/>
    <p:sldId id="276" r:id="rId12"/>
    <p:sldId id="262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i Stone" initials="JS" lastIdx="15" clrIdx="0">
    <p:extLst>
      <p:ext uri="{19B8F6BF-5375-455C-9EA6-DF929625EA0E}">
        <p15:presenceInfo xmlns:p15="http://schemas.microsoft.com/office/powerpoint/2012/main" userId="Jacqui Sto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D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8B2569-A13C-4EFE-A688-BBAA08E9BB9C}" v="40" dt="2023-11-14T04:43:09.819"/>
    <p1510:client id="{9CB7A8DA-CA38-8B1C-6FDC-67A5F32539DC}" v="54" dt="2023-11-15T01:34:20.288"/>
    <p1510:client id="{DD5948E0-B80B-4348-8AFB-79F16F1DC3C4}" v="1736" dt="2023-11-15T00:28:07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3447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42.35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81 24575,'79'-1'0,"109"-14"0,-110 3 0,0 4 0,1 3 0,116 7 0,-168 2 0,-1 1 0,1 1 0,-1 1 0,38 17 0,96 51 0,-154-72 0,23 13 0,32 25 0,-8-5 0,-46-31 0,-1 1 0,1 0 0,-1 1 0,0-1 0,0 1 0,-1 1 0,0-1 0,-1 1 0,1-1 0,-1 2 0,5 13 0,-4-8 0,2-1 0,16 25 0,-18-31 0,1 0 0,-1 0 0,2-1 0,-1 0 0,1 0 0,0-1 0,0 1 0,0-2 0,15 8 0,-11-8 0,0 0 0,0-1 0,0 0 0,0 0 0,1-1 0,-1-1 0,13 0 0,21 4 0,1 1 0,-2 2 0,56 18 0,-25-6 0,142 49 0,-177-53 0,-1 2 0,38 24 0,-48-26 0,-14-8 0,0-2 0,0 0 0,1 0 0,0-1 0,0-1 0,0-1 0,32 2 0,120-6 0,-84-3 0,-26 5 0,-30 0 0,1-1 0,-1-2 0,0 0 0,43-10 0,314-84 0,-101 52 0,-188 28 0,30-4 0,-41 16 0,-41 3 0,80-13 0,-45 1 0,52-12 0,-87 15 0,0 3 0,73-4 0,2 0 0,28-13 0,47-6 0,-153 24 0,-1-2 0,53-18 0,-50 13 0,70-12 0,-60 20 0,75 3 0,-74 3 0,95-11 0,170-46 0,41-6 0,-248 47 0,140 1 0,-194 14 0,181 5 0,-203-1 0,-1 1 0,0 2 0,0 1 0,-1 2 0,0 1 0,36 17 0,-34-12 0,0-3 0,1 0 0,1-3 0,0-1 0,0-2 0,45 3 0,237-5 0,-284-5 0,-6 0 0,0 2 0,0 1 0,45 11 0,85 31 0,-44-11 0,226 37 0,-301-64 0,49 4 0,-62-9 0,0 1 0,42 11 0,28 7 0,-73-18 0,0 2 0,-1 1 0,1 1 0,44 19 0,-51-16 0,0 0 0,-1 1 0,0 0 0,-1 2 0,0 0 0,-1 1 0,18 20 0,-28-28 0,1 1 0,0-1 0,0-1 0,1 1 0,-1-1 0,1 0 0,12 6 0,1-1 0,34 10 0,-48-18 0,46 14 0,1-2 0,1-2 0,0-3 0,66 2 0,222-7 0,-296-5 0,-26 0 0,0 1 0,0 0 0,0 2 0,1 0 0,-2 1 0,1 2 0,21 6 0,238 73 0,-194-61 0,-3-4 0,1-3 0,168 10 0,171-24 0,-195-5 0,872 3 0,-1042-1 0,0-3 0,0-2 0,-1-3 0,0-2 0,0-3 0,59-22 0,4-11 0,-62 23 0,1 2 0,91-21 0,9 17 0,-77 14 0,146-41 0,-168 35 0,-32 12 0,-2-3 0,1 0 0,36-19 0,97-62 0,-137 81 0,0 0 0,0 2 0,1 0 0,0 2 0,34-4 0,18-6 0,-27 4 0,-3 0 0,57-7 0,255-23 0,-104 2 0,-32 0 0,-131 15 0,11-4 0,-24 15 0,137-6 0,80 18 0,141-9 0,-156-10 0,-166 14 0,167-25 0,-18 1 0,131 16 0,-296 16 0,0 5 0,100 19 0,-176-22 0,16 3 0,0 1 0,57 21 0,338 110 0,-176-63 0,-208-63 0,0-1 0,0-3 0,93 7 0,151-16 0,-145-3 0,748 3 0,-867-1 0,0-2 0,0-2 0,0 0 0,-1-1 0,0-2 0,29-13 0,41-7 0,-39 13 0,22-6 0,-41 12 0,-1-2 0,43-17 0,8-13 0,26-12 0,170-53 0,-103 61 0,-150 38 0,53-7 0,6 0 0,-17-3 0,81-16 0,-38 11 0,-75 13 0,1 1 0,65-2 0,112 11-1365,-185-1-5461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37.53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900 44 24575,'-18'1'0,"0"1"0,0 0 0,1 2 0,0-1 0,-33 13 0,-80 42 0,104-46 0,-352 205 0,168-89 0,193-115 0,17-13 0,0 0 0,0 0 0,0 0 0,1 0 0,-1 0 0,0 0 0,0 0 0,0 0 0,0 0 0,0 0 0,1 0 0,-1 0 0,0 1 0,0-1 0,0 0 0,0 0 0,0 0 0,0 0 0,1 0 0,-1 0 0,0 0 0,0 0 0,0 0 0,0 0 0,0 1 0,0-1 0,0 0 0,0 0 0,0 0 0,0 0 0,1 0 0,-1 0 0,0 1 0,0-1 0,0 0 0,0 0 0,0 0 0,0 0 0,0 0 0,0 1 0,0-1 0,0 0 0,0 0 0,0 0 0,0 0 0,0 0 0,0 1 0,-1-1 0,1 0 0,0 0 0,0 0 0,0 0 0,0 0 0,0 0 0,0 1 0,0-1 0,0 0 0,0 0 0,0 0 0,-1 0 0,1 0 0,0 0 0,0 0 0,0 0 0,0 0 0,0 0 0,13-2 0,-12 2 0,19-6 0,1 0 0,-1-2 0,-1 0 0,0-1 0,0-1 0,25-18 0,101-87 0,-73 55 0,-55 49 0,0 1 0,0 1 0,1 0 0,0 1 0,0 1 0,35-9 0,-1-1 0,-50 17 0,1-1 0,-1 1 0,0-1 0,0 0 0,0 0 0,0 0 0,0 0 0,0 0 0,0 0 0,-1-1 0,1 1 0,0 0 0,-1-1 0,1 0 0,-1 1 0,1-1 0,-1 0 0,0 0 0,1 0 0,-1 1 0,0-1 0,-1 0 0,1-1 0,0 1 0,0 0 0,-1 0 0,1 0 0,-1 0 0,0-1 0,0 1 0,0 0 0,0 0 0,0 0 0,0-1 0,-1-3 0,0 2 0,1-1 0,-1 1 0,0 0 0,0 0 0,0-1 0,0 1 0,-1 0 0,0 0 0,0 0 0,0 1 0,0-1 0,-1 0 0,1 1 0,-1 0 0,0-1 0,0 1 0,0 0 0,0 0 0,-1 1 0,1-1 0,-1 1 0,0-1 0,0 1 0,1 1 0,-6-3 0,-25-11-1365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0.18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24575,'-1'197'0,"4"236"0,2-356 0,18 90 0,27 72 0,-21-107 0,-16-73 0,-2-14 0,9 86 0,-20 49 0,2 5 0,0-163 0,2-1 0,7 24 0,-5-23 0,4 40 0,-3 325 0,-10-228 0,3-106 0,2 1 0,12 67 0,13 93 0,-14-87 0,-5-39 0,7 43 0,-9-107 0,1-1 0,12 29 0,9 29 0,-21-47 0,-2 0 0,1 49 0,-5-56 0,1 0 0,1-1 0,1 1 0,1-1 0,9 26 0,-7-34 0,1 5 0,20 37 0,-24-53 0,0 0 0,1 0 0,0 0 0,0-1 0,0 1 0,1-1 0,0-1 0,1 1 0,8 5 0,23 11 0,1-2 0,55 19 0,-43-18 0,49 27 0,126 92 0,-160-84 0,-28-22 0,-27-24 0,0 1 0,-1 0 0,0 1 0,-1 0 0,-1 0 0,8 14 0,37 85 0,3 6 0,-48-102 0,-1-1 0,0 2 0,-1-1 0,-1 1 0,0 0 0,-1 0 0,3 27 0,-5-18 0,-1 1 0,-1-1 0,-1 1 0,-7 33 0,-5 4 0,-4-1 0,-2 0 0,-27 59 0,4-22 0,14-37 0,-38 130 0,15 45 0,45-218 0,-1 0 0,-1 0 0,-1-1 0,0 0 0,-20 29 0,18-30 0,-1 4 0,1 1 0,1 0 0,1 0 0,1 1 0,1 1 0,1-1 0,1 1 0,-3 34 0,3 22 0,6 96 0,1-82 0,-2 414 0,1-482 0,0 1 0,2-1 0,1 0 0,1 1 0,1-2 0,19 48 0,-10-32 0,-1 1 0,-2 0 0,-2 1 0,-2 0 0,5 63 0,-11 223 0,-5-164 0,3-126 0,1 0 0,13 76 0,-3-57 0,5 116 0,-16 60 0,-2-115 0,1 1352-1365,1-1431-5461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4.20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82 0 24575,'-2'44'0,"-2"-1"0,-14 64 0,3-19 0,-22 325 0,32-1 0,11-298 0,29 161 0,-11-114 0,-8 194 0,-13-176 0,2-107 0,27 136 0,36 66 0,-15-71 0,-40-139 0,-3 1 0,-2 0 0,-4 1 0,-5 99 0,-20-4 0,11-104 0,-2 68 0,11-115 0,4 322 0,12-233 0,-1-4 0,-3 360 0,-12-351 0,-20 343 0,0 40 0,24-441 0,14 79 0,0-6 0,-13-84 0,1 1 0,1-1 0,2 0 0,2 0 0,1-1 0,16 33 0,-8-24 0,2-2 0,2 0 0,39 52 0,-31-56 0,-3 2 0,46 83 0,-51-80 0,40 55 0,-6-10 0,-25-30 0,-3 1 0,-2 1 0,-3 1 0,22 81 0,-35-100 0,71 284 0,-76-297 0,-3-9 0,0-1 0,2 0 0,0 1 0,1-2 0,12 24 0,-4-15 0,-5-10 0,0 0 0,-1 1 0,0 0 0,4 20 0,-6-17 0,-1 1 0,-1 0 0,-1 0 0,-1 0 0,-1 0 0,-1 0 0,-1 0 0,0 1 0,-2-1 0,0 0 0,-2-1 0,0 1 0,-10 25 0,-42 78 0,-26 69 0,76-170 0,1 1 0,1 0 0,1 0 0,-1 39 0,9 100 0,0-56 0,-5 101 0,4 132 0,0-298 0,2 1 0,1 0 0,3-1 0,2-1 0,1 1 0,2-2 0,2 0 0,1 0 0,3-2 0,24 38 0,-18-31 0,-1 0 0,22 62 0,-45-101 0,6 10 0,1 0 0,20 28 0,-19-30 0,-1 0 0,0 0 0,10 26 0,-10-11 0,-2 1 0,0 0 0,-2 0 0,-2 0 0,0 48 0,1-10 0,-4-63-62,0 0 0,1-1 0,0 1 0,0 0 0,0 0 0,1 0 0,-1-1 0,1 1 0,0 0 0,1-1 0,-1 0 0,1 0-1,0 1 1,0-2 0,0 1 0,0 0 0,1-1 0,-1 1 0,1-1 0,0 0 0,7 4 0,20 9-6764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44.05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351 1 24575,'-9'5'0,"0"1"0,1-1 0,0 2 0,0-1 0,-10 11 0,-6 6 0,-5 1 0,-42 47 0,61-60 0,1 1 0,0 0 0,1 1 0,1 0 0,0 0 0,0 0 0,-6 20 0,-39 127 0,42-130 0,1 1 0,2 1 0,1-1 0,-3 42 0,6 130 0,3-182 0,4 48 0,2-1 0,4 0 0,27 101 0,-24-113 0,-10-38 0,0-1 0,2 1 0,0 0 0,1-1 0,15 31 0,0-14 0,-3 1 0,0 1 0,-3 1 0,-1 0 0,-1 1 0,9 51 0,49 450 0,-56-299 0,55 284 0,-63-487 0,39 222 0,-20 4 0,-28-56 0,-1-102 0,12 116 0,22 190 0,4-91 0,-9-126 0,-24-180 0,37 391 0,-22 2 0,-16-381 0,1-1 0,0 1 0,2-1 0,9 30 0,38 96 0,-43-130 0,17 56 0,21 118 0,-8-29 0,1-3 0,26 232 0,-61-316 0,-2-1 0,-18 147 0,1-28 0,10 412 0,7-336 0,-2 2735-1365,0-2967-5461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49.44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1 228 24575,'22'1'0,"-9"2"0,-1 1 0,1 0 0,-1 1 0,0 0 0,-1 0 0,13 9 0,5 6 0,28 24 0,-41-32 0,1-1 0,0-1 0,30 13 0,-33-17 0,-1 0 0,0 0 0,-1 2 0,0-1 0,0 1 0,0 1 0,-1 0 0,18 20 0,1 17 0,-30-46 0,0 0 0,0 0 0,0 0 0,0 0 0,1 0 0,-1 0 0,0 0 0,0 0 0,0 0 0,0 1 0,1-1 0,-1 0 0,0 0 0,0 0 0,0 0 0,0 0 0,1 0 0,-1 0 0,0 0 0,0 0 0,0 0 0,0 0 0,1 0 0,-1 0 0,0 0 0,0-1 0,0 1 0,0 0 0,1 0 0,-1 0 0,0 0 0,0 0 0,0 0 0,0 0 0,1 0 0,-1-1 0,0 1 0,0 0 0,0 0 0,0 0 0,0 0 0,0 0 0,0-1 0,0 1 0,0 0 0,1 0 0,-1 0 0,0 0 0,0-1 0,0 1 0,0 0 0,0 0 0,0 0 0,0 0 0,0-1 0,0 1 0,0 0 0,0 0 0,0 0 0,0-1 0,-1 1 0,3-14 0,-4-197 0,-2 66 0,4 129 0,1 3 0,-1 1 0,-1-1 0,0 1 0,0-1 0,-5-12 0,6 22 0,-1 1 0,0 0 0,1 0 0,-1-1 0,-1 1 0,1 0 0,0 0 0,0 0 0,-1 0 0,1 0 0,-1 0 0,0 0 0,1 1 0,-1-1 0,0 1 0,0-1 0,0 1 0,0-1 0,-1 1 0,1 0 0,0 0 0,0 0 0,-1 1 0,1-1 0,0 0 0,-1 1 0,1-1 0,-1 1 0,1 0 0,0 0 0,-1 0 0,-2 1 0,-4-1 14,1 1 0,0 1-1,0 0 1,0 0 0,0 0-1,1 1 1,-1 0-1,0 1 1,1 0 0,0 0-1,0 0 1,0 1 0,1 0-1,0 0 1,0 1 0,0 0-1,0 0 1,1 0 0,0 1-1,0 0 1,1-1 0,0 2-1,0-1 1,-4 13 0,-1 3-228,2 0 1,1 0 0,1 1-1,1 0 1,1 0 0,1 0-1,1 28 1,1-18-6613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5.90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6.34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7.6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24575,'69'279'33,"-31"-106"-230,99 322-1989,-53-181 2215,62 267 725,-94-213 22,0 2 15,20-39-791,11 59 0,-66-319 0,2-1 0,4-2 0,57 119 0,-63-148 0,-1-1 0,-3 2 0,0 0 0,-3 0 0,-2 1 0,-1 0 0,3 83 0,-13 1592 0,3-919-1365,0-731-5461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8.94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0 24575,'136'337'0,"-86"-204"0,-19-47 0,33 140 0,-52-168 0,-4 0 0,-1 1 0,-3 89 0,-9 189 0,6-319 0,0 1 0,1-1 0,1 0 0,8 25 0,28 69 0,-25-76 0,-1 0 0,12 58 0,-21-61 0,0 0 0,-3 1 0,0-1 0,-3 0 0,0 1 0,-2-1 0,-10 38 0,-8 10 0,-54 127 0,35-101 0,-46 105 0,73-180 0,2 1 0,0 0 0,3 1 0,1 1 0,-6 53 0,0 3 0,5-41 0,-1 58 0,9 223 0,2-179 0,-3-120 0,-1 0 0,-12 52 0,8-46 0,-5 46 0,10-27 0,7 98 0,-1-122 0,1-1 0,1 0 0,2 0 0,18 44 0,-9-41-1365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51.58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0:56.91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846 0 24575,'-33'25'0,"1"2"0,-50 54 0,54-53 0,-10 11 0,-263 284 0,278-296 0,7-9 0,1 0 0,1 1 0,-17 30 0,13-17 0,-2 0 0,-45 53 0,16-22 0,43-54 0,0 0 0,1 1 0,0 0 0,1 0 0,0 0 0,-5 20 0,-7 66 0,8-37 0,1-19 0,2 1 0,-1 50 0,7-74 0,0 0 0,0 0 0,2 0 0,0-1 0,1 1 0,1-1 0,0 0 0,9 19 0,44 93 0,-6 3 0,64 255 0,-107-348 0,36 128 0,-37-143 0,1-1 0,0 0 0,2-1 0,1 0 0,15 21 0,34 37 0,38 52 0,-84-107 0,-1 0 0,-1 0 0,19 49 0,2 38 0,-22-67 0,2 0 0,35 75 0,-33-90 0,1-1 0,1 0 0,2-2 0,27 29 0,-31-36 0,-1 1 0,15 25 0,2 4 0,-7-9 0,-1 1 0,22 56 0,-25-52 0,-2-2 0,-3 1 0,-1 0 0,-2 1 0,-2 0 0,-2 1 0,-2 0 0,1 85 0,-9 329 0,-3-145 0,4-22 0,-1-277 0,-1 0 0,-1 0 0,0 0 0,-1-1 0,-1 1 0,-11 24 0,-11 37 0,19-32 0,1-1 0,-1 76 0,-4 32 0,-2-62 0,-21 177 0,24 363 0,11-553 0,-2-10 0,-19 103 0,9-84 0,-2 6 0,-28 94 0,-2 33 0,39-188 0,-6 65 0,5 0 0,7 130 0,1-99 0,-2 633 0,1-739 0,1 0 0,1-1 0,0 1 0,2-1 0,0 1 0,1-1 0,1-1 0,1 1 0,1-1 0,20 32 0,-24-42 0,0 1 0,-1-1 0,0 1 0,0 0 0,-1 1 0,3 20 0,-2 0 0,-1 33 0,-3-43 0,1 1 0,1-1 0,0 0 0,11 39 0,1-21 0,-3-7 0,0 0 0,11 67 0,-19-78 0,2-1 0,0 0 0,12 26 0,4 20 0,-1 9 0,-3 1 0,-4 0 0,-3 1 0,0 94 0,-10-124 0,-2 12 0,3-1 0,12 75 0,-5-88 0,21 70 0,-19-84-1365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12.284"/>
    </inkml:context>
    <inkml:brush xml:id="br0">
      <inkml:brushProperty name="width" value="0.035" units="cm"/>
      <inkml:brushProperty name="height" value="0.035" units="cm"/>
      <inkml:brushProperty name="color" value="#008C3A"/>
    </inkml:brush>
  </inkml:definitions>
  <inkml:trace contextRef="#ctx0" brushRef="#br0">0 39 24575,'0'-1'0,"1"-1"0,-1 1 0,1 0 0,-1-1 0,1 1 0,-1 0 0,1 0 0,0 0 0,0-1 0,-1 1 0,1 0 0,0 0 0,0 0 0,0 0 0,0 1 0,0-1 0,1 0 0,-1 0 0,0 1 0,0-1 0,0 0 0,1 1 0,-1-1 0,0 1 0,1 0 0,2-1 0,40-7 0,-39 8 0,12-3 0,0 1 0,1 1 0,-1 1 0,0 1 0,1 0 0,-1 1 0,0 1 0,0 0 0,0 2 0,28 10 0,74 46 0,-98-53 0,1 0 0,-1-1 0,38 7 0,-25-7 0,33 4 79,-46-8-561,0 0 1,22 7 0,-17 0-6345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13.481"/>
    </inkml:context>
    <inkml:brush xml:id="br0">
      <inkml:brushProperty name="width" value="0.035" units="cm"/>
      <inkml:brushProperty name="height" value="0.035" units="cm"/>
      <inkml:brushProperty name="color" value="#008C3A"/>
    </inkml:brush>
  </inkml:definitions>
  <inkml:trace contextRef="#ctx0" brushRef="#br0">0 1 24575,'0'0'-8191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4:08.26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503 0 24575,'30'380'0,"-10"-202"0,2 205 0,-23-267 0,-20 155 0,-40 87 0,50-309 0,-5 81 0,14-101 0,2 0 0,1 0 0,2 0 0,7 34 0,2 3 0,5 130 0,-18 72 0,-1-110 0,2-140 0,1 28 0,-2 0 0,-14 84 0,5-74 0,2 1 0,0 109 0,6-111 0,-3-1 0,-16 75 0,2-50 0,10-45 0,-7 59 0,10-52 0,-20 71 0,8-40 0,-1-3 0,-55 127 0,-11 36 0,80-213 0,-6 20 0,2 0 0,-6 53 0,6-5 0,-3 1 0,-37 132 0,34-159 0,2-1 0,3 2 0,3-1 0,1 124 0,5-168 0,2 0 0,0 0 0,1 0 0,1 0 0,0 0 0,2-1 0,-1 1 0,10 19 0,26 43 0,58 86 0,-59-93 0,-27-47 0,22 33 0,14 11 0,67 135 0,-98-169 0,-3 1 0,0 0 0,-3 1 0,-1 0 0,-2 1 0,5 44 0,-12-60 0,2-1 0,0 1 0,2-1 0,7 24 0,86 218 0,-89-235 0,-2 0 0,0 0 0,-2 1 0,2 52 0,6 30 0,8-3 0,-7-43 0,-3 1 0,3 83 0,-15-65 0,0 29 0,2-97 0,1-1 0,0 0 0,1 0 0,1 0 0,6 17 0,47 126 0,-46-121 0,-2 0 0,6 53 0,6 142 0,-8-116 0,9 57 0,-1 39 0,-2-19 0,-2-41 0,-10-83 0,-2-32 0,1 0 0,2 0 0,1-1 0,2 0 0,1-1 0,19 35 0,-25-54 0,0 1 0,-1-1 0,0 1 0,1 19 0,-4-22 0,0-1 0,1 0 0,1-1 0,0 1 0,0-1 0,1 1 0,1-1 0,8 13 0,14 8-1365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42.35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81 24575,'79'-1'0,"109"-14"0,-110 3 0,0 4 0,1 3 0,116 7 0,-168 2 0,-1 1 0,1 1 0,-1 1 0,38 17 0,96 51 0,-154-72 0,23 13 0,32 25 0,-8-5 0,-46-31 0,-1 1 0,1 0 0,-1 1 0,0-1 0,0 1 0,-1 1 0,0-1 0,-1 1 0,1-1 0,-1 2 0,5 13 0,-4-8 0,2-1 0,16 25 0,-18-31 0,1 0 0,-1 0 0,2-1 0,-1 0 0,1 0 0,0-1 0,0 1 0,0-2 0,15 8 0,-11-8 0,0 0 0,0-1 0,0 0 0,0 0 0,1-1 0,-1-1 0,13 0 0,21 4 0,1 1 0,-2 2 0,56 18 0,-25-6 0,142 49 0,-177-53 0,-1 2 0,38 24 0,-48-26 0,-14-8 0,0-2 0,0 0 0,1 0 0,0-1 0,0-1 0,0-1 0,32 2 0,120-6 0,-84-3 0,-26 5 0,-30 0 0,1-1 0,-1-2 0,0 0 0,43-10 0,314-84 0,-101 52 0,-188 28 0,30-4 0,-41 16 0,-41 3 0,80-13 0,-45 1 0,52-12 0,-87 15 0,0 3 0,73-4 0,2 0 0,28-13 0,47-6 0,-153 24 0,-1-2 0,53-18 0,-50 13 0,70-12 0,-60 20 0,75 3 0,-74 3 0,95-11 0,170-46 0,41-6 0,-248 47 0,140 1 0,-194 14 0,181 5 0,-203-1 0,-1 1 0,0 2 0,0 1 0,-1 2 0,0 1 0,36 17 0,-34-12 0,0-3 0,1 0 0,1-3 0,0-1 0,0-2 0,45 3 0,237-5 0,-284-5 0,-6 0 0,0 2 0,0 1 0,45 11 0,85 31 0,-44-11 0,226 37 0,-301-64 0,49 4 0,-62-9 0,0 1 0,42 11 0,28 7 0,-73-18 0,0 2 0,-1 1 0,1 1 0,44 19 0,-51-16 0,0 0 0,-1 1 0,0 0 0,-1 2 0,0 0 0,-1 1 0,18 20 0,-28-28 0,1 1 0,0-1 0,0-1 0,1 1 0,-1-1 0,1 0 0,12 6 0,1-1 0,34 10 0,-48-18 0,46 14 0,1-2 0,1-2 0,0-3 0,66 2 0,222-7 0,-296-5 0,-26 0 0,0 1 0,0 0 0,0 2 0,1 0 0,-2 1 0,1 2 0,21 6 0,238 73 0,-194-61 0,-3-4 0,1-3 0,168 10 0,171-24 0,-195-5 0,872 3 0,-1042-1 0,0-3 0,0-2 0,-1-3 0,0-2 0,0-3 0,59-22 0,4-11 0,-62 23 0,1 2 0,91-21 0,9 17 0,-77 14 0,146-41 0,-168 35 0,-32 12 0,-2-3 0,1 0 0,36-19 0,97-62 0,-137 81 0,0 0 0,0 2 0,1 0 0,0 2 0,34-4 0,18-6 0,-27 4 0,-3 0 0,57-7 0,255-23 0,-104 2 0,-32 0 0,-131 15 0,11-4 0,-24 15 0,137-6 0,80 18 0,141-9 0,-156-10 0,-166 14 0,167-25 0,-18 1 0,131 16 0,-296 16 0,0 5 0,100 19 0,-176-22 0,16 3 0,0 1 0,57 21 0,338 110 0,-176-63 0,-208-63 0,0-1 0,0-3 0,93 7 0,151-16 0,-145-3 0,748 3 0,-867-1 0,0-2 0,0-2 0,0 0 0,-1-1 0,0-2 0,29-13 0,41-7 0,-39 13 0,22-6 0,-41 12 0,-1-2 0,43-17 0,8-13 0,26-12 0,170-53 0,-103 61 0,-150 38 0,53-7 0,6 0 0,-17-3 0,81-16 0,-38 11 0,-75 13 0,1 1 0,65-2 0,112 11-1365,-185-1-5461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0:56.91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846 0 24575,'-33'25'0,"1"2"0,-50 54 0,54-53 0,-10 11 0,-263 284 0,278-296 0,7-9 0,1 0 0,1 1 0,-17 30 0,13-17 0,-2 0 0,-45 53 0,16-22 0,43-54 0,0 0 0,1 1 0,0 0 0,1 0 0,0 0 0,-5 20 0,-7 66 0,8-37 0,1-19 0,2 1 0,-1 50 0,7-74 0,0 0 0,0 0 0,2 0 0,0-1 0,1 1 0,1-1 0,0 0 0,9 19 0,44 93 0,-6 3 0,64 255 0,-107-348 0,36 128 0,-37-143 0,1-1 0,0 0 0,2-1 0,1 0 0,15 21 0,34 37 0,38 52 0,-84-107 0,-1 0 0,-1 0 0,19 49 0,2 38 0,-22-67 0,2 0 0,35 75 0,-33-90 0,1-1 0,1 0 0,2-2 0,27 29 0,-31-36 0,-1 1 0,15 25 0,2 4 0,-7-9 0,-1 1 0,22 56 0,-25-52 0,-2-2 0,-3 1 0,-1 0 0,-2 1 0,-2 0 0,-2 1 0,-2 0 0,1 85 0,-9 329 0,-3-145 0,4-22 0,-1-277 0,-1 0 0,-1 0 0,0 0 0,-1-1 0,-1 1 0,-11 24 0,-11 37 0,19-32 0,1-1 0,-1 76 0,-4 32 0,-2-62 0,-21 177 0,24 363 0,11-553 0,-2-10 0,-19 103 0,9-84 0,-2 6 0,-28 94 0,-2 33 0,39-188 0,-6 65 0,5 0 0,7 130 0,1-99 0,-2 633 0,1-739 0,1 0 0,1-1 0,0 1 0,2-1 0,0 1 0,1-1 0,1-1 0,1 1 0,1-1 0,20 32 0,-24-42 0,0 1 0,-1-1 0,0 1 0,0 0 0,-1 1 0,3 20 0,-2 0 0,-1 33 0,-3-43 0,1 1 0,1-1 0,0 0 0,11 39 0,1-21 0,-3-7 0,0 0 0,11 67 0,-19-78 0,2-1 0,0 0 0,12 26 0,4 20 0,-1 9 0,-3 1 0,-4 0 0,-3 1 0,0 94 0,-10-124 0,-2 12 0,3-1 0,12 75 0,-5-88 0,21 70 0,-19-84-1365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02.84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24575,'0'23'0,"0"464"0,0-480 0,2 50 0,-1-53 0,0 0 0,-1 0 0,1 0 0,0 0 0,1-1 0,-1 1 0,1 0 0,0 0 0,0-1 0,0 1 0,3 3 0,-5-7 0,0 1 0,1-1 0,-1 1 0,1-1 0,0 1 0,-1-1 0,1 1 0,-1-1 0,1 1 0,0-1 0,-1 0 0,1 0 0,0 1 0,-1-1 0,1 0 0,0 0 0,-1 1 0,1-1 0,0 0 0,0 0 0,-1 0 0,1 0 0,0 0 0,0 0 0,-1 0 0,1-1 0,0 1 0,-1 0 0,1 0 0,0-1 0,-1 1 0,1 0 0,0 0 0,-1-1 0,1 1 0,0-1 0,-1 1 0,1-1 0,-1 1 0,1-1 0,-1 1 0,1-1 0,-1 1 0,0-1 0,1 0 0,0 0 0,3-6 0,0 0 0,0 0 0,5-12 0,-2 3 0,13-13 0,-13 19 0,-1 0 0,1-1 0,-1 0 0,-1 0 0,0 0 0,-1 0 0,0-1 0,3-17 0,-2-20 0,-2-1 0,-5-71 0,-1 35 0,3 72-273,-1-1 0,-1 1 0,0-1 0,-9-26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06.59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46 468 24575,'0'-63'0,"15"-116"0,-10 143 0,-3 16 0,1 0 0,1 1 0,11-34 0,-13 49 0,0-1 0,0 1 0,0 0 0,0 0 0,1 0 0,0 0 0,-1 0 0,2 0 0,-1 1 0,0-1 0,1 1 0,-1 0 0,1 0 0,0 0 0,0 1 0,0-1 0,0 1 0,1 0 0,-1 0 0,9-2 0,-3 2 0,1 0 0,-1 1 0,1 0 0,0 0 0,0 1 0,0 1 0,-1 0 0,1 0 0,0 1 0,-1 0 0,16 6 0,-19-5 0,-1-1 0,1 2 0,0-1 0,-1 1 0,0 0 0,0 0 0,0 1 0,0 0 0,-1 0 0,0 0 0,0 1 0,0-1 0,0 1 0,-1 0 0,0 1 0,-1-1 0,5 11 0,-2 0 0,-1 0 0,-1 0 0,0 0 0,-2 1 0,2 22 0,-6 93 0,0-71 0,1-48 0,1 7 0,-1 0 0,0 1 0,-7 26 0,7-43 0,-1 1 0,1-1 0,-1 0 0,0 0 0,0-1 0,-1 1 0,1 0 0,-1-1 0,0 1 0,0-1 0,-1 0 0,1 0 0,-1 0 0,0 0 0,0-1 0,0 0 0,0 0 0,-8 5 0,-1-3 0,1-1 0,-1 0 0,0 0 0,0-2 0,-1 1 0,-24 0 0,9-2 0,-60-7 0,82 5 0,1 0 0,0 0 0,0 0 0,0-1 0,-1 0 0,2 0 0,-1 0 0,0-1 0,0 0 0,1 0 0,-1-1 0,-7-6 0,9 6 0,0-1 0,1 1 0,0 0 0,0-1 0,0 0 0,0 0 0,1 0 0,0 0 0,0 0 0,0-1 0,1 1 0,-1 0 0,1-1 0,0-8 0,-1-22-1365,2 4-5461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12.59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340 0 24575,'-9'9'0,"0"1"0,-12 19 0,5-8 0,-26 43 0,-62 121 0,51-85 0,20-49 0,22-37 0,-15 29 0,23-37 0,1 0 0,0 0 0,0-1 0,0 1 0,1 0 0,0 0 0,0 1 0,0-1 0,1 7 0,3 24 0,2-1 0,2-1 0,1 1 0,21 52 0,-9-24 0,19 59 0,63 134 0,-52-119 0,-36-96 0,0-1 0,24 44 0,-10-32 0,30 85 0,-48-110 0,-2 1 0,0 0 0,-3 1 0,5 60 0,-9-78 0,0 39 0,12 67 0,-4-48 0,1 108 0,-6-66 0,14 58 0,1 35 0,-15-159 0,9 53 0,-1-19 0,-9-60 0,2 1 0,0-1 0,1 0 0,1 0 0,17 35 0,61 89 0,-44-79 0,9 21 0,64 149 0,9 45 0,-45-94 0,-37-79 0,-31-81 0,-1 0 0,-2 1 0,7 47 0,0 85 0,-7-62 0,63 374 0,-18-155 0,-44-217 0,2 13 0,-6-90 0,14 37 0,3 13 0,-9 1 0,4 109 0,-13 74 0,-3-231 0,-21 251 0,0-7 0,23 830 0,-5-1054 0,-2 1 0,-3-1 0,-1 0 0,-16 47 0,-9 42 0,16-49 0,-1-3 0,4 1 0,-6 105 0,19-154 0,-2-2 0,-1 1 0,-1 0 0,-20 57 0,7-39 0,-2-1 0,-31 52 0,26-49 0,3 0 0,-26 89 0,27-73 0,4-22 0,9-25 0,-9 36 0,2 21 100,3 1 0,-2 111 0,14 167-511,4-162-843,-4-158-5572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17.01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42 697 24575,'-2'-1'0,"1"-1"0,0 1 0,-1 0 0,1-1 0,0 1 0,0-1 0,0 0 0,0 1 0,0-1 0,0 0 0,0 1 0,0-3 0,0 2 0,-3-11 0,-1 0 0,1 0 0,1 0 0,1-1 0,-2-19 0,1-72 0,3 69 0,-1-28 0,5-157 0,-4 211 0,2-1 0,-1 1 0,2 0 0,-1-1 0,1 1 0,1 0 0,9-18 0,-12 24 0,1 1 0,1 0 0,-1 0 0,0 0 0,1 0 0,-1 0 0,1 1 0,0-1 0,0 1 0,0-1 0,0 1 0,0 0 0,1 0 0,-1 1 0,1-1 0,-1 1 0,1 0 0,0 0 0,-1 0 0,1 0 0,0 0 0,0 1 0,-1 0 0,8 0 0,-2 2 0,-1 0 0,1 0 0,-1 1 0,1 1 0,-1-1 0,0 2 0,0-1 0,-1 1 0,1 0 0,10 9 0,1 1 0,105 62 0,-113-70 0,-1 0 0,0 0 0,0 1 0,-1 1 0,0-1 0,-1 1 0,9 12 0,0 2 0,-1 0 0,13 26 0,-22-35 0,-1 1 0,0 0 0,0 0 0,-2 0 0,0 1 0,2 19 0,-4-25 0,-1 0 0,-1 0 0,0 1 0,0-1 0,-1 0 0,-1 0 0,1 0 0,-2 1 0,1-2 0,-8 18 0,7-22 0,0 1 0,-1-1 0,0 0 0,0 0 0,-1-1 0,1 1 0,-1-1 0,0 0 0,0 0 0,-1-1 0,-8 5 0,5-2 0,0-1 0,1 1 0,-10 9 0,-49 47 318,-24 24-2001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25.699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356 397 24575,'-2'-18'0,"0"-1"0,-1 1 0,-1 0 0,-1 0 0,-11-25 0,-3-18 0,9 14 0,8 32 0,-1 0 0,-1 0 0,0 1 0,-9-19 0,11 29 0,0 0 0,0 1 0,0-1 0,-1 1 0,0-1 0,1 1 0,-1 0 0,-1 0 0,1 0 0,0 0 0,-1 0 0,1 1 0,-1 0 0,0 0 0,0 0 0,0 0 0,0 0 0,0 1 0,-6-2 0,1 1 0,1 1 0,-1-1 0,0 1 0,0 1 0,1 0 0,-1 0 0,0 1 0,0 0 0,-12 3 0,17-2 0,-1-1 0,0 1 0,1 0 0,-1 0 0,1 1 0,0-1 0,-1 1 0,1 0 0,1 0 0,-1 1 0,0-1 0,1 1 0,-1 0 0,1-1 0,0 1 0,1 1 0,-5 7 0,2-2 0,1 1 0,0 0 0,1 0 0,0 0 0,1 0 0,0 1 0,1-1 0,0 1 0,1-1 0,2 22 0,-2-28 0,1 0 0,0 0 0,0 0 0,0 0 0,1 0 0,-1 0 0,1 0 0,0-1 0,0 1 0,1-1 0,0 1 0,-1-1 0,2 0 0,-1 0 0,0 0 0,1-1 0,-1 1 0,1-1 0,0 0 0,0 0 0,1 0 0,-1 0 0,1-1 0,-1 0 0,1 0 0,6 2 0,5-1 0,0 0 0,1-2 0,-1 0 0,18-1 0,-20-1 0,0 1 0,0 0 0,-1 1 0,1 1 0,0 0 0,18 6 0,-28-6 0,1 1 0,0-1 0,-1 1 0,0 0 0,1 0 0,-1 1 0,0-1 0,-1 1 0,1 0 0,-1 0 0,1 0 0,-1 1 0,0-1 0,-1 1 0,1 0 0,2 8 0,1 3 0,-1-1 0,0 1 0,-2 0 0,3 19 0,0 49 0,-4-48 0,10 51 0,-1-24 0,17 61 0,50 225 0,-71-315 0,31 160 0,-34-169 0,-2-11 0,1 0 0,0 0 0,1 0 0,6 14 0,3 5 0,-1 1 0,-2 0 0,-2 0 0,5 41 0,-6-14 0,-3 99 0,-3-127 0,2 1 0,9 45 0,3 27 0,5 52 0,3 40 0,-21-131 0,12 173 0,3-73 0,-11 314 0,-32-284 0,15-131 0,-6 27 0,8-49 0,-7 77 0,15 285 0,3-197 0,-3-159 0,1 35 0,16 144 0,-9-178 0,3-2 0,2 1 0,2-1 0,34 81 0,97 152 0,-107-205 0,-22-41 0,23 36 0,-28-53 0,14 36 0,-15-34 0,18 35 0,-9-27 0,-2 0 0,21 53 0,-24-49 0,1-1 0,2 0 0,1-1 0,1-1 0,23 28 0,-29-40 0,0 1 0,-2 1 0,0 0 0,-2 1 0,0 0 0,-1 1 0,-1-1 0,7 41 0,-5-12 0,-3 0 0,1 52 0,-8 103 0,-1-80 0,1 349 0,-1-432 0,-3-1 0,-1 1 0,-17 58 0,6-29 0,-24 77 0,-3 13 0,12 61 0,23-168 0,3 0 0,1 79 0,1-21 0,-13 31 0,0 9 0,14 284 189,5-227-1743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02.84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24575,'0'23'0,"0"464"0,0-480 0,2 50 0,-1-53 0,0 0 0,-1 0 0,1 0 0,0 0 0,1-1 0,-1 1 0,1 0 0,0 0 0,0-1 0,0 1 0,3 3 0,-5-7 0,0 1 0,1-1 0,-1 1 0,1-1 0,0 1 0,-1-1 0,1 1 0,-1-1 0,1 1 0,0-1 0,-1 0 0,1 0 0,0 1 0,-1-1 0,1 0 0,0 0 0,-1 1 0,1-1 0,0 0 0,0 0 0,-1 0 0,1 0 0,0 0 0,0 0 0,-1 0 0,1-1 0,0 1 0,-1 0 0,1 0 0,0-1 0,-1 1 0,1 0 0,0 0 0,-1-1 0,1 1 0,0-1 0,-1 1 0,1-1 0,-1 1 0,1-1 0,-1 1 0,1-1 0,-1 1 0,0-1 0,1 0 0,0 0 0,3-6 0,0 0 0,0 0 0,5-12 0,-2 3 0,13-13 0,-13 19 0,-1 0 0,1-1 0,-1 0 0,-1 0 0,0 0 0,-1 0 0,0-1 0,3-17 0,-2-20 0,-2-1 0,-5-71 0,-1 35 0,3 72-273,-1-1 0,-1 1 0,0-1 0,-9-26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29.72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24575,'0'0'-8191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31.99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24575,'0'889'-1365,"0"-857"-5461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37.53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900 44 24575,'-18'1'0,"0"1"0,0 0 0,1 2 0,0-1 0,-33 13 0,-80 42 0,104-46 0,-352 205 0,168-89 0,193-115 0,17-13 0,0 0 0,0 0 0,0 0 0,1 0 0,-1 0 0,0 0 0,0 0 0,0 0 0,0 0 0,0 0 0,1 0 0,-1 0 0,0 1 0,0-1 0,0 0 0,0 0 0,0 0 0,0 0 0,1 0 0,-1 0 0,0 0 0,0 0 0,0 0 0,0 0 0,0 1 0,0-1 0,0 0 0,0 0 0,0 0 0,0 0 0,1 0 0,-1 0 0,0 1 0,0-1 0,0 0 0,0 0 0,0 0 0,0 0 0,0 0 0,0 1 0,0-1 0,0 0 0,0 0 0,0 0 0,0 0 0,0 0 0,0 1 0,-1-1 0,1 0 0,0 0 0,0 0 0,0 0 0,0 0 0,0 0 0,0 1 0,0-1 0,0 0 0,0 0 0,0 0 0,-1 0 0,1 0 0,0 0 0,0 0 0,0 0 0,0 0 0,0 0 0,13-2 0,-12 2 0,19-6 0,1 0 0,-1-2 0,-1 0 0,0-1 0,0-1 0,25-18 0,101-87 0,-73 55 0,-55 49 0,0 1 0,0 1 0,1 0 0,0 1 0,0 1 0,35-9 0,-1-1 0,-50 17 0,1-1 0,-1 1 0,0-1 0,0 0 0,0 0 0,0 0 0,0 0 0,0 0 0,0 0 0,-1-1 0,1 1 0,0 0 0,-1-1 0,1 0 0,-1 1 0,1-1 0,-1 0 0,0 0 0,1 0 0,-1 1 0,0-1 0,-1 0 0,1-1 0,0 1 0,0 0 0,-1 0 0,1 0 0,-1 0 0,0-1 0,0 1 0,0 0 0,0 0 0,0 0 0,0-1 0,-1-3 0,0 2 0,1-1 0,-1 1 0,0 0 0,0 0 0,0-1 0,0 1 0,-1 0 0,0 0 0,0 0 0,0 1 0,0-1 0,-1 0 0,1 1 0,-1 0 0,0-1 0,0 1 0,0 0 0,0 0 0,-1 1 0,1-1 0,-1 1 0,0-1 0,0 1 0,1 1 0,-6-3 0,-25-11-1365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0.187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24575,'-1'197'0,"4"236"0,2-356 0,18 90 0,27 72 0,-21-107 0,-16-73 0,-2-14 0,9 86 0,-20 49 0,2 5 0,0-163 0,2-1 0,7 24 0,-5-23 0,4 40 0,-3 325 0,-10-228 0,3-106 0,2 1 0,12 67 0,13 93 0,-14-87 0,-5-39 0,7 43 0,-9-107 0,1-1 0,12 29 0,9 29 0,-21-47 0,-2 0 0,1 49 0,-5-56 0,1 0 0,1-1 0,1 1 0,1-1 0,9 26 0,-7-34 0,1 5 0,20 37 0,-24-53 0,0 0 0,1 0 0,0 0 0,0-1 0,0 1 0,1-1 0,0-1 0,1 1 0,8 5 0,23 11 0,1-2 0,55 19 0,-43-18 0,49 27 0,126 92 0,-160-84 0,-28-22 0,-27-24 0,0 1 0,-1 0 0,0 1 0,-1 0 0,-1 0 0,8 14 0,37 85 0,3 6 0,-48-102 0,-1-1 0,0 2 0,-1-1 0,-1 1 0,0 0 0,-1 0 0,3 27 0,-5-18 0,-1 1 0,-1-1 0,-1 1 0,-7 33 0,-5 4 0,-4-1 0,-2 0 0,-27 59 0,4-22 0,14-37 0,-38 130 0,15 45 0,45-218 0,-1 0 0,-1 0 0,-1-1 0,0 0 0,-20 29 0,18-30 0,-1 4 0,1 1 0,1 0 0,1 0 0,1 1 0,1 1 0,1-1 0,1 1 0,-3 34 0,3 22 0,6 96 0,1-82 0,-2 414 0,1-482 0,0 1 0,2-1 0,1 0 0,1 1 0,1-2 0,19 48 0,-10-32 0,-1 1 0,-2 0 0,-2 1 0,-2 0 0,5 63 0,-11 223 0,-5-164 0,3-126 0,1 0 0,13 76 0,-3-57 0,5 116 0,-16 60 0,-2-115 0,1 1352-1365,1-1431-5461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4.20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82 0 24575,'-2'44'0,"-2"-1"0,-14 64 0,3-19 0,-22 325 0,32-1 0,11-298 0,29 161 0,-11-114 0,-8 194 0,-13-176 0,2-107 0,27 136 0,36 66 0,-15-71 0,-40-139 0,-3 1 0,-2 0 0,-4 1 0,-5 99 0,-20-4 0,11-104 0,-2 68 0,11-115 0,4 322 0,12-233 0,-1-4 0,-3 360 0,-12-351 0,-20 343 0,0 40 0,24-441 0,14 79 0,0-6 0,-13-84 0,1 1 0,1-1 0,2 0 0,2 0 0,1-1 0,16 33 0,-8-24 0,2-2 0,2 0 0,39 52 0,-31-56 0,-3 2 0,46 83 0,-51-80 0,40 55 0,-6-10 0,-25-30 0,-3 1 0,-2 1 0,-3 1 0,22 81 0,-35-100 0,71 284 0,-76-297 0,-3-9 0,0-1 0,2 0 0,0 1 0,1-2 0,12 24 0,-4-15 0,-5-10 0,0 0 0,-1 1 0,0 0 0,4 20 0,-6-17 0,-1 1 0,-1 0 0,-1 0 0,-1 0 0,-1 0 0,-1 0 0,-1 0 0,0 1 0,-2-1 0,0 0 0,-2-1 0,0 1 0,-10 25 0,-42 78 0,-26 69 0,76-170 0,1 1 0,1 0 0,1 0 0,-1 39 0,9 100 0,0-56 0,-5 101 0,4 132 0,0-298 0,2 1 0,1 0 0,3-1 0,2-1 0,1 1 0,2-2 0,2 0 0,1 0 0,3-2 0,24 38 0,-18-31 0,-1 0 0,22 62 0,-45-101 0,6 10 0,1 0 0,20 28 0,-19-30 0,-1 0 0,0 0 0,10 26 0,-10-11 0,-2 1 0,0 0 0,-2 0 0,-2 0 0,0 48 0,1-10 0,-4-63-62,0 0 0,1-1 0,0 1 0,0 0 0,0 0 0,1 0 0,-1-1 0,1 1 0,0 0 0,1-1 0,-1 0 0,1 0-1,0 1 1,0-2 0,0 1 0,0 0 0,1-1 0,-1 1 0,1-1 0,0 0 0,7 4 0,20 9-6764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44.05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351 1 24575,'-9'5'0,"0"1"0,1-1 0,0 2 0,0-1 0,-10 11 0,-6 6 0,-5 1 0,-42 47 0,61-60 0,1 1 0,0 0 0,1 1 0,1 0 0,0 0 0,0 0 0,-6 20 0,-39 127 0,42-130 0,1 1 0,2 1 0,1-1 0,-3 42 0,6 130 0,3-182 0,4 48 0,2-1 0,4 0 0,27 101 0,-24-113 0,-10-38 0,0-1 0,2 1 0,0 0 0,1-1 0,15 31 0,0-14 0,-3 1 0,0 1 0,-3 1 0,-1 0 0,-1 1 0,9 51 0,49 450 0,-56-299 0,55 284 0,-63-487 0,39 222 0,-20 4 0,-28-56 0,-1-102 0,12 116 0,22 190 0,4-91 0,-9-126 0,-24-180 0,37 391 0,-22 2 0,-16-381 0,1-1 0,0 1 0,2-1 0,9 30 0,38 96 0,-43-130 0,17 56 0,21 118 0,-8-29 0,1-3 0,26 232 0,-61-316 0,-2-1 0,-18 147 0,1-28 0,10 412 0,7-336 0,-2 2735-1365,0-2967-5461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49.44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1 228 24575,'22'1'0,"-9"2"0,-1 1 0,1 0 0,-1 1 0,0 0 0,-1 0 0,13 9 0,5 6 0,28 24 0,-41-32 0,1-1 0,0-1 0,30 13 0,-33-17 0,-1 0 0,0 0 0,-1 2 0,0-1 0,0 1 0,0 1 0,-1 0 0,18 20 0,1 17 0,-30-46 0,0 0 0,0 0 0,0 0 0,0 0 0,1 0 0,-1 0 0,0 0 0,0 0 0,0 0 0,0 1 0,1-1 0,-1 0 0,0 0 0,0 0 0,0 0 0,0 0 0,1 0 0,-1 0 0,0 0 0,0 0 0,0 0 0,0 0 0,1 0 0,-1 0 0,0 0 0,0-1 0,0 1 0,0 0 0,1 0 0,-1 0 0,0 0 0,0 0 0,0 0 0,0 0 0,1 0 0,-1-1 0,0 1 0,0 0 0,0 0 0,0 0 0,0 0 0,0 0 0,0-1 0,0 1 0,0 0 0,1 0 0,-1 0 0,0 0 0,0-1 0,0 1 0,0 0 0,0 0 0,0 0 0,0 0 0,0-1 0,0 1 0,0 0 0,0 0 0,0 0 0,0-1 0,-1 1 0,3-14 0,-4-197 0,-2 66 0,4 129 0,1 3 0,-1 1 0,-1-1 0,0 1 0,0-1 0,-5-12 0,6 22 0,-1 1 0,0 0 0,1 0 0,-1-1 0,-1 1 0,1 0 0,0 0 0,0 0 0,-1 0 0,1 0 0,-1 0 0,0 0 0,1 1 0,-1-1 0,0 1 0,0-1 0,0 1 0,0-1 0,-1 1 0,1 0 0,0 0 0,0 0 0,-1 1 0,1-1 0,0 0 0,-1 1 0,1-1 0,-1 1 0,1 0 0,0 0 0,-1 0 0,-2 1 0,-4-1 14,1 1 0,0 1-1,0 0 1,0 0 0,0 0-1,1 1 1,-1 0-1,0 1 1,1 0 0,0 0-1,0 0 1,0 1 0,1 0-1,0 0 1,0 1 0,0 0-1,0 0 1,1 0 0,0 1-1,0 0 1,1-1 0,0 2-1,0-1 1,-4 13 0,-1 3-228,2 0 1,1 0 0,1 1-1,1 0 1,1 0 0,1 0-1,1 28 1,1-18-6613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5.90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24575,'0'0'-8191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6.346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24575,'0'0'-8191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7.65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1 24575,'69'279'33,"-31"-106"-230,99 322-1989,-53-181 2215,62 267 725,-94-213 22,0 2 15,20-39-791,11 59 0,-66-319 0,2-1 0,4-2 0,57 119 0,-63-148 0,-1-1 0,-3 2 0,0 0 0,-3 0 0,-2 1 0,-1 0 0,3 83 0,-13 1592 0,3-919-1365,0-731-5461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06.595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46 468 24575,'0'-63'0,"15"-116"0,-10 143 0,-3 16 0,1 0 0,1 1 0,11-34 0,-13 49 0,0-1 0,0 1 0,0 0 0,0 0 0,1 0 0,0 0 0,-1 0 0,2 0 0,-1 1 0,0-1 0,1 1 0,-1 0 0,1 0 0,0 0 0,0 1 0,0-1 0,0 1 0,1 0 0,-1 0 0,9-2 0,-3 2 0,1 0 0,-1 1 0,1 0 0,0 0 0,0 1 0,0 1 0,-1 0 0,1 0 0,0 1 0,-1 0 0,16 6 0,-19-5 0,-1-1 0,1 2 0,0-1 0,-1 1 0,0 0 0,0 0 0,0 1 0,0 0 0,-1 0 0,0 0 0,0 1 0,0-1 0,0 1 0,-1 0 0,0 1 0,-1-1 0,5 11 0,-2 0 0,-1 0 0,-1 0 0,0 0 0,-2 1 0,2 22 0,-6 93 0,0-71 0,1-48 0,1 7 0,-1 0 0,0 1 0,-7 26 0,7-43 0,-1 1 0,1-1 0,-1 0 0,0 0 0,0-1 0,-1 1 0,1 0 0,-1-1 0,0 1 0,0-1 0,-1 0 0,1 0 0,-1 0 0,0 0 0,0-1 0,0 0 0,0 0 0,-8 5 0,-1-3 0,1-1 0,-1 0 0,0 0 0,0-2 0,-1 1 0,-24 0 0,9-2 0,-60-7 0,82 5 0,1 0 0,0 0 0,0 0 0,0-1 0,-1 0 0,2 0 0,-1 0 0,0-1 0,0 0 0,1 0 0,-1-1 0,-7-6 0,9 6 0,0-1 0,1 1 0,0 0 0,0-1 0,0 0 0,0 0 0,1 0 0,0 0 0,0 0 0,0-1 0,1 1 0,-1 0 0,1-1 0,0-8 0,-1-22-1365,2 4-5461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2:28.941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0 24575,'136'337'0,"-86"-204"0,-19-47 0,33 140 0,-52-168 0,-4 0 0,-1 1 0,-3 89 0,-9 189 0,6-319 0,0 1 0,1-1 0,1 0 0,8 25 0,28 69 0,-25-76 0,-1 0 0,12 58 0,-21-61 0,0 0 0,-3 1 0,0-1 0,-3 0 0,0 1 0,-2-1 0,-10 38 0,-8 10 0,-54 127 0,35-101 0,-46 105 0,73-180 0,2 1 0,0 0 0,3 1 0,1 1 0,-6 53 0,0 3 0,5-41 0,-1 58 0,9 223 0,2-179 0,-3-120 0,-1 0 0,-12 52 0,8-46 0,-5 46 0,10-27 0,7 98 0,-1-122 0,1-1 0,1 0 0,2 0 0,18 44 0,-9-41-1365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3:51.58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1 1 24575,'0'0'-8191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12.284"/>
    </inkml:context>
    <inkml:brush xml:id="br0">
      <inkml:brushProperty name="width" value="0.035" units="cm"/>
      <inkml:brushProperty name="height" value="0.035" units="cm"/>
      <inkml:brushProperty name="color" value="#008C3A"/>
    </inkml:brush>
  </inkml:definitions>
  <inkml:trace contextRef="#ctx0" brushRef="#br0">0 39 24575,'0'-1'0,"1"-1"0,-1 1 0,1 0 0,-1-1 0,1 1 0,-1 0 0,1 0 0,0 0 0,0-1 0,-1 1 0,1 0 0,0 0 0,0 0 0,0 0 0,0 1 0,0-1 0,1 0 0,-1 0 0,0 1 0,0-1 0,0 0 0,1 1 0,-1-1 0,0 1 0,1 0 0,2-1 0,40-7 0,-39 8 0,12-3 0,0 1 0,1 1 0,-1 1 0,0 1 0,1 0 0,-1 1 0,0 1 0,0 0 0,0 2 0,28 10 0,74 46 0,-98-53 0,1 0 0,-1-1 0,38 7 0,-25-7 0,33 4 79,-46-8-561,0 0 1,22 7 0,-17 0-6345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28:13.481"/>
    </inkml:context>
    <inkml:brush xml:id="br0">
      <inkml:brushProperty name="width" value="0.035" units="cm"/>
      <inkml:brushProperty name="height" value="0.035" units="cm"/>
      <inkml:brushProperty name="color" value="#008C3A"/>
    </inkml:brush>
  </inkml:definitions>
  <inkml:trace contextRef="#ctx0" brushRef="#br0">0 1 24575,'0'0'-8191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4:08.26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503 0 24575,'30'380'0,"-10"-202"0,2 205 0,-23-267 0,-20 155 0,-40 87 0,50-309 0,-5 81 0,14-101 0,2 0 0,1 0 0,2 0 0,7 34 0,2 3 0,5 130 0,-18 72 0,-1-110 0,2-140 0,1 28 0,-2 0 0,-14 84 0,5-74 0,2 1 0,0 109 0,6-111 0,-3-1 0,-16 75 0,2-50 0,10-45 0,-7 59 0,10-52 0,-20 71 0,8-40 0,-1-3 0,-55 127 0,-11 36 0,80-213 0,-6 20 0,2 0 0,-6 53 0,6-5 0,-3 1 0,-37 132 0,34-159 0,2-1 0,3 2 0,3-1 0,1 124 0,5-168 0,2 0 0,0 0 0,1 0 0,1 0 0,0 0 0,2-1 0,-1 1 0,10 19 0,26 43 0,58 86 0,-59-93 0,-27-47 0,22 33 0,14 11 0,67 135 0,-98-169 0,-3 1 0,0 0 0,-3 1 0,-1 0 0,-2 1 0,5 44 0,-12-60 0,2-1 0,0 1 0,2-1 0,7 24 0,86 218 0,-89-235 0,-2 0 0,0 0 0,-2 1 0,2 52 0,6 30 0,8-3 0,-7-43 0,-3 1 0,3 83 0,-15-65 0,0 29 0,2-97 0,1-1 0,0 0 0,1 0 0,1 0 0,6 17 0,47 126 0,-46-121 0,-2 0 0,6 53 0,6 142 0,-8-116 0,9 57 0,-1 39 0,-2-19 0,-2-41 0,-10-83 0,-2-32 0,1 0 0,2 0 0,1-1 0,2 0 0,1-1 0,19 35 0,-25-54 0,0 1 0,-1-1 0,0 1 0,1 19 0,-4-22 0,0-1 0,1 0 0,1-1 0,0 1 0,0-1 0,1 1 0,1-1 0,8 13 0,14 8-1365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12.59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340 0 24575,'-9'9'0,"0"1"0,-12 19 0,5-8 0,-26 43 0,-62 121 0,51-85 0,20-49 0,22-37 0,-15 29 0,23-37 0,1 0 0,0 0 0,0-1 0,0 1 0,1 0 0,0 0 0,0 1 0,0-1 0,1 7 0,3 24 0,2-1 0,2-1 0,1 1 0,21 52 0,-9-24 0,19 59 0,63 134 0,-52-119 0,-36-96 0,0-1 0,24 44 0,-10-32 0,30 85 0,-48-110 0,-2 1 0,0 0 0,-3 1 0,5 60 0,-9-78 0,0 39 0,12 67 0,-4-48 0,1 108 0,-6-66 0,14 58 0,1 35 0,-15-159 0,9 53 0,-1-19 0,-9-60 0,2 1 0,0-1 0,1 0 0,1 0 0,17 35 0,61 89 0,-44-79 0,9 21 0,64 149 0,9 45 0,-45-94 0,-37-79 0,-31-81 0,-1 0 0,-2 1 0,7 47 0,0 85 0,-7-62 0,63 374 0,-18-155 0,-44-217 0,2 13 0,-6-90 0,14 37 0,3 13 0,-9 1 0,4 109 0,-13 74 0,-3-231 0,-21 251 0,0-7 0,23 830 0,-5-1054 0,-2 1 0,-3-1 0,-1 0 0,-16 47 0,-9 42 0,16-49 0,-1-3 0,4 1 0,-6 105 0,19-154 0,-2-2 0,-1 1 0,-1 0 0,-20 57 0,7-39 0,-2-1 0,-31 52 0,26-49 0,3 0 0,-26 89 0,27-73 0,4-22 0,9-25 0,-9 36 0,2 21 100,3 1 0,-2 111 0,14 167-511,4-162-843,-4-158-5572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17.013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42 697 24575,'-2'-1'0,"1"-1"0,0 1 0,-1 0 0,1-1 0,0 1 0,0-1 0,0 0 0,0 1 0,0-1 0,0 0 0,0 1 0,0-3 0,0 2 0,-3-11 0,-1 0 0,1 0 0,1 0 0,1-1 0,-2-19 0,1-72 0,3 69 0,-1-28 0,5-157 0,-4 211 0,2-1 0,-1 1 0,2 0 0,-1-1 0,1 1 0,1 0 0,9-18 0,-12 24 0,1 1 0,1 0 0,-1 0 0,0 0 0,1 0 0,-1 0 0,1 1 0,0-1 0,0 1 0,0-1 0,0 1 0,0 0 0,1 0 0,-1 1 0,1-1 0,-1 1 0,1 0 0,0 0 0,-1 0 0,1 0 0,0 0 0,0 1 0,-1 0 0,8 0 0,-2 2 0,-1 0 0,1 0 0,-1 1 0,1 1 0,-1-1 0,0 2 0,0-1 0,-1 1 0,1 0 0,10 9 0,1 1 0,105 62 0,-113-70 0,-1 0 0,0 0 0,0 1 0,-1 1 0,0-1 0,-1 1 0,9 12 0,0 2 0,-1 0 0,13 26 0,-22-35 0,-1 1 0,0 0 0,0 0 0,-2 0 0,0 1 0,2 19 0,-4-25 0,-1 0 0,-1 0 0,0 1 0,0-1 0,-1 0 0,-1 0 0,1 0 0,-2 1 0,1-2 0,-8 18 0,7-22 0,0 1 0,-1-1 0,0 0 0,0 0 0,-1-1 0,1 1 0,-1-1 0,0 0 0,0 0 0,-1-1 0,-8 5 0,5-2 0,0-1 0,1 1 0,-10 9 0,-49 47 318,-24 24-2001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25.699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356 397 24575,'-2'-18'0,"0"-1"0,-1 1 0,-1 0 0,-1 0 0,-11-25 0,-3-18 0,9 14 0,8 32 0,-1 0 0,-1 0 0,0 1 0,-9-19 0,11 29 0,0 0 0,0 1 0,0-1 0,-1 1 0,0-1 0,1 1 0,-1 0 0,-1 0 0,1 0 0,0 0 0,-1 0 0,1 1 0,-1 0 0,0 0 0,0 0 0,0 0 0,0 0 0,0 1 0,-6-2 0,1 1 0,1 1 0,-1-1 0,0 1 0,0 1 0,1 0 0,-1 0 0,0 1 0,0 0 0,-12 3 0,17-2 0,-1-1 0,0 1 0,1 0 0,-1 0 0,1 1 0,0-1 0,-1 1 0,1 0 0,1 0 0,-1 1 0,0-1 0,1 1 0,-1 0 0,1-1 0,0 1 0,1 1 0,-5 7 0,2-2 0,1 1 0,0 0 0,1 0 0,0 0 0,1 0 0,0 1 0,1-1 0,0 1 0,1-1 0,2 22 0,-2-28 0,1 0 0,0 0 0,0 0 0,0 0 0,1 0 0,-1 0 0,1 0 0,0-1 0,0 1 0,1-1 0,0 1 0,-1-1 0,2 0 0,-1 0 0,0 0 0,1-1 0,-1 1 0,1-1 0,0 0 0,0 0 0,1 0 0,-1 0 0,1-1 0,-1 0 0,1 0 0,6 2 0,5-1 0,0 0 0,1-2 0,-1 0 0,18-1 0,-20-1 0,0 1 0,0 0 0,-1 1 0,1 1 0,0 0 0,18 6 0,-28-6 0,1 1 0,0-1 0,-1 1 0,0 0 0,1 0 0,-1 1 0,0-1 0,-1 1 0,1 0 0,-1 0 0,1 0 0,-1 1 0,0-1 0,-1 1 0,1 0 0,2 8 0,1 3 0,-1-1 0,0 1 0,-2 0 0,3 19 0,0 49 0,-4-48 0,10 51 0,-1-24 0,17 61 0,50 225 0,-71-315 0,31 160 0,-34-169 0,-2-11 0,1 0 0,0 0 0,1 0 0,6 14 0,3 5 0,-1 1 0,-2 0 0,-2 0 0,5 41 0,-6-14 0,-3 99 0,-3-127 0,2 1 0,9 45 0,3 27 0,5 52 0,3 40 0,-21-131 0,12 173 0,3-73 0,-11 314 0,-32-284 0,15-131 0,-6 27 0,8-49 0,-7 77 0,15 285 0,3-197 0,-3-159 0,1 35 0,16 144 0,-9-178 0,3-2 0,2 1 0,2-1 0,34 81 0,97 152 0,-107-205 0,-22-41 0,23 36 0,-28-53 0,14 36 0,-15-34 0,18 35 0,-9-27 0,-2 0 0,21 53 0,-24-49 0,1-1 0,2 0 0,1-1 0,1-1 0,23 28 0,-29-40 0,0 1 0,-2 1 0,0 0 0,-2 1 0,0 0 0,-1 1 0,-1-1 0,7 41 0,-5-12 0,-3 0 0,1 52 0,-8 103 0,-1-80 0,1 349 0,-1-432 0,-3-1 0,-1 1 0,-17 58 0,6-29 0,-24 77 0,-3 13 0,12 61 0,23-168 0,3 0 0,1 79 0,1-21 0,-13 31 0,0 9 0,14 284 189,5-227-1743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29.720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2-09T20:31:31.998"/>
    </inkml:context>
    <inkml:brush xml:id="br0">
      <inkml:brushProperty name="width" value="0.2" units="cm"/>
      <inkml:brushProperty name="height" value="0.2" units="cm"/>
      <inkml:brushProperty name="color" value="#008C3A"/>
    </inkml:brush>
  </inkml:definitions>
  <inkml:trace contextRef="#ctx0" brushRef="#br0">0 0 24575,'0'889'-1365,"0"-857"-5461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A8B248-E55A-4DD8-BEE2-9700F2E56F57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46022-5EFC-420F-9BD1-E3D3928367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66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dirty="0">
                <a:effectLst/>
                <a:latin typeface="Segoe UI" panose="020B0502040204020203" pitchFamily="34" charset="0"/>
              </a:rPr>
              <a:t>Note there is teacher background information on Acknowledgement of Country that is part of this resource set that can be located in the lesson accompanying this resource.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17398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3068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3364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cs typeface="Calibri"/>
              </a:rPr>
              <a:t>Ask students to notice any patterns from </a:t>
            </a:r>
            <a:r>
              <a:rPr lang="en-AU">
                <a:cs typeface="Calibri"/>
              </a:rPr>
              <a:t>capital letter to lower-case letter representations.  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9556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4255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>
                <a:cs typeface="Calibri"/>
              </a:rPr>
              <a:t>Notice what </a:t>
            </a:r>
            <a:r>
              <a:rPr lang="en-AU" dirty="0">
                <a:cs typeface="Calibri"/>
              </a:rPr>
              <a:t>happens </a:t>
            </a:r>
            <a:r>
              <a:rPr lang="en-AU">
                <a:cs typeface="Calibri"/>
              </a:rPr>
              <a:t>after ‘P’ </a:t>
            </a:r>
            <a:r>
              <a:rPr lang="en-AU" dirty="0">
                <a:cs typeface="Calibri"/>
              </a:rPr>
              <a:t>for representation of black and white </a:t>
            </a:r>
            <a:r>
              <a:rPr lang="en-AU">
                <a:cs typeface="Calibri"/>
              </a:rPr>
              <a:t>square sequences. 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4452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2178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Some points to cover to prompt and direct thinking: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What do you notice about the letters, squares and numbers?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How many squares do you notice in a row?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Do you notice any patterns?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What might the squares show or represent?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Can you see any relationship between the squares and numbers made up of ones and zeros?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Point out if not noticed that the binary number of ‘A’ is 0100 0001 and that ‘a’ is represented by 0110 0001.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Why might these need to be different? Each letter has a lower case and a capital letter representation.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Students may notice most of the lower-case letters start with black square, two white squares and a black square (apart from ‘r’) </a:t>
            </a:r>
            <a:endParaRPr lang="en-AU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Some students may wonder how other words might be represented in binary.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2674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Before matching and dragging the three binary numbers to the correct letter …</a:t>
            </a:r>
          </a:p>
          <a:p>
            <a:r>
              <a:rPr lang="en-AU" dirty="0"/>
              <a:t>Ensure that students have made the connection that the binary number </a:t>
            </a:r>
            <a:r>
              <a:rPr lang="en-AU"/>
              <a:t>of ‘A’ </a:t>
            </a:r>
            <a:r>
              <a:rPr lang="en-AU" dirty="0"/>
              <a:t>is 0100 0001 and </a:t>
            </a:r>
            <a:r>
              <a:rPr lang="en-AU"/>
              <a:t>that ‘a’ </a:t>
            </a:r>
            <a:r>
              <a:rPr lang="en-AU" dirty="0"/>
              <a:t>is represented by </a:t>
            </a:r>
            <a:r>
              <a:rPr lang="en-AU"/>
              <a:t>0110 0001.</a:t>
            </a:r>
            <a:endParaRPr lang="en-A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How do they know what binary number goes with what letter?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Explain that the 0 represents an </a:t>
            </a:r>
            <a:r>
              <a:rPr lang="en-AU"/>
              <a:t>off state, </a:t>
            </a:r>
            <a:r>
              <a:rPr lang="en-AU" dirty="0"/>
              <a:t>which we see represented </a:t>
            </a:r>
            <a:r>
              <a:rPr lang="en-AU"/>
              <a:t>as black. </a:t>
            </a:r>
            <a:endParaRPr lang="en-AU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dirty="0"/>
              <a:t>Explain that the 1 represents an </a:t>
            </a:r>
            <a:r>
              <a:rPr lang="en-AU"/>
              <a:t>on state, </a:t>
            </a:r>
            <a:r>
              <a:rPr lang="en-AU" dirty="0"/>
              <a:t>which we see represented </a:t>
            </a:r>
            <a:r>
              <a:rPr lang="en-AU"/>
              <a:t>as white. 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5303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Let's check </a:t>
            </a:r>
            <a:r>
              <a:rPr lang="en-AU"/>
              <a:t>our answers.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23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Find out more about the Aboriginal flag and the Torres Strait Islander flag. </a:t>
            </a:r>
          </a:p>
          <a:p>
            <a:r>
              <a:rPr lang="en-AU" dirty="0"/>
              <a:t>https://australian.museum/learn/cultures/atsi-collection/cultural-objects/indigenous-australia-flags/</a:t>
            </a:r>
          </a:p>
          <a:p>
            <a:endParaRPr lang="en-AU" dirty="0"/>
          </a:p>
          <a:p>
            <a:r>
              <a:rPr lang="en-AU" dirty="0"/>
              <a:t>Image sources: </a:t>
            </a:r>
          </a:p>
          <a:p>
            <a:r>
              <a:rPr lang="en-AU" dirty="0"/>
              <a:t>https://en.wikipedia.org/wiki/Australian_Aboriginal_Flag</a:t>
            </a:r>
          </a:p>
          <a:p>
            <a:r>
              <a:rPr lang="en-AU" dirty="0"/>
              <a:t>https://en.wikipedia.org/wiki/Torres_Strait_Islander_Flag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7456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7495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slide has animation linked. The letters </a:t>
            </a:r>
            <a:r>
              <a:rPr lang="en-AU"/>
              <a:t>are meant </a:t>
            </a:r>
            <a:r>
              <a:rPr lang="en-AU" dirty="0"/>
              <a:t>to </a:t>
            </a:r>
            <a:r>
              <a:rPr lang="en-AU"/>
              <a:t>be off-screen. They will </a:t>
            </a:r>
            <a:r>
              <a:rPr lang="en-AU" dirty="0"/>
              <a:t>be </a:t>
            </a:r>
            <a:r>
              <a:rPr lang="en-AU"/>
              <a:t>included on the next screen.</a:t>
            </a: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7146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944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This slide has animation linked. The image is meant to be off-screen. It will be included on the next screen.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>
                <a:effectLst/>
                <a:latin typeface="Segoe UI" panose="020B0502040204020203" pitchFamily="34" charset="0"/>
              </a:rPr>
              <a:t>Another example is Reconciliation Australia's own Acknowledgement of Country: Reconciliation Australia acknowledges Traditional Owners of Country throughout Australia and recognises the continuing connection to lands, waters and communities. We pay our respect to Aboriginal and Torres Strait Islander cultures; and to Elders past and present.</a:t>
            </a:r>
            <a:endParaRPr lang="en-GB" sz="1800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46022-5EFC-420F-9BD1-E3D39283675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312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508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69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163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9833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514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33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9357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87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600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319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01D05-F2DC-4AAF-A6BD-8F409B0FA68D}" type="datetimeFigureOut">
              <a:rPr lang="en-AU" smtClean="0"/>
              <a:t>19/01/2024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9CAE-B221-486B-8FEC-3BD3394AFC8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FC3E3E-6476-014F-42D0-D0BF11D0892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296537" y="63500"/>
            <a:ext cx="5857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3021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.png"/><Relationship Id="rId9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36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4.xml"/><Relationship Id="rId18" Type="http://schemas.openxmlformats.org/officeDocument/2006/relationships/image" Target="../media/image13.png"/><Relationship Id="rId26" Type="http://schemas.openxmlformats.org/officeDocument/2006/relationships/image" Target="../media/image16.png"/><Relationship Id="rId39" Type="http://schemas.openxmlformats.org/officeDocument/2006/relationships/customXml" Target="../ink/ink18.xml"/><Relationship Id="rId21" Type="http://schemas.openxmlformats.org/officeDocument/2006/relationships/customXml" Target="../ink/ink8.xml"/><Relationship Id="rId34" Type="http://schemas.openxmlformats.org/officeDocument/2006/relationships/image" Target="../media/image20.png"/><Relationship Id="rId42" Type="http://schemas.openxmlformats.org/officeDocument/2006/relationships/customXml" Target="../ink/ink20.xml"/><Relationship Id="rId47" Type="http://schemas.openxmlformats.org/officeDocument/2006/relationships/image" Target="../media/image25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2.png"/><Relationship Id="rId29" Type="http://schemas.openxmlformats.org/officeDocument/2006/relationships/customXml" Target="../ink/ink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customXml" Target="../ink/ink3.xml"/><Relationship Id="rId24" Type="http://schemas.openxmlformats.org/officeDocument/2006/relationships/image" Target="../media/image15.png"/><Relationship Id="rId32" Type="http://schemas.openxmlformats.org/officeDocument/2006/relationships/image" Target="../media/image19.png"/><Relationship Id="rId37" Type="http://schemas.openxmlformats.org/officeDocument/2006/relationships/customXml" Target="../ink/ink17.xml"/><Relationship Id="rId40" Type="http://schemas.openxmlformats.org/officeDocument/2006/relationships/image" Target="../media/image22.png"/><Relationship Id="rId45" Type="http://schemas.openxmlformats.org/officeDocument/2006/relationships/image" Target="../media/image24.png"/><Relationship Id="rId5" Type="http://schemas.openxmlformats.org/officeDocument/2006/relationships/image" Target="../media/image2.png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28" Type="http://schemas.openxmlformats.org/officeDocument/2006/relationships/image" Target="../media/image17.png"/><Relationship Id="rId36" Type="http://schemas.openxmlformats.org/officeDocument/2006/relationships/customXml" Target="../ink/ink16.xml"/><Relationship Id="rId10" Type="http://schemas.openxmlformats.org/officeDocument/2006/relationships/image" Target="../media/image9.png"/><Relationship Id="rId19" Type="http://schemas.openxmlformats.org/officeDocument/2006/relationships/customXml" Target="../ink/ink7.xml"/><Relationship Id="rId31" Type="http://schemas.openxmlformats.org/officeDocument/2006/relationships/customXml" Target="../ink/ink13.xml"/><Relationship Id="rId44" Type="http://schemas.openxmlformats.org/officeDocument/2006/relationships/customXml" Target="../ink/ink21.xml"/><Relationship Id="rId4" Type="http://schemas.openxmlformats.org/officeDocument/2006/relationships/image" Target="../media/image1.png"/><Relationship Id="rId9" Type="http://schemas.openxmlformats.org/officeDocument/2006/relationships/customXml" Target="../ink/ink2.xml"/><Relationship Id="rId14" Type="http://schemas.openxmlformats.org/officeDocument/2006/relationships/image" Target="../media/image11.png"/><Relationship Id="rId22" Type="http://schemas.openxmlformats.org/officeDocument/2006/relationships/image" Target="../media/image140.png"/><Relationship Id="rId27" Type="http://schemas.openxmlformats.org/officeDocument/2006/relationships/customXml" Target="../ink/ink11.xml"/><Relationship Id="rId30" Type="http://schemas.openxmlformats.org/officeDocument/2006/relationships/image" Target="../media/image18.png"/><Relationship Id="rId35" Type="http://schemas.openxmlformats.org/officeDocument/2006/relationships/customXml" Target="../ink/ink15.xml"/><Relationship Id="rId43" Type="http://schemas.openxmlformats.org/officeDocument/2006/relationships/image" Target="../media/image23.png"/><Relationship Id="rId48" Type="http://schemas.openxmlformats.org/officeDocument/2006/relationships/image" Target="../media/image26.png"/><Relationship Id="rId8" Type="http://schemas.openxmlformats.org/officeDocument/2006/relationships/image" Target="../media/image8.png"/><Relationship Id="rId3" Type="http://schemas.openxmlformats.org/officeDocument/2006/relationships/image" Target="../media/image7.jpeg"/><Relationship Id="rId12" Type="http://schemas.openxmlformats.org/officeDocument/2006/relationships/image" Target="../media/image10.png"/><Relationship Id="rId17" Type="http://schemas.openxmlformats.org/officeDocument/2006/relationships/customXml" Target="../ink/ink6.xml"/><Relationship Id="rId25" Type="http://schemas.openxmlformats.org/officeDocument/2006/relationships/customXml" Target="../ink/ink10.xml"/><Relationship Id="rId33" Type="http://schemas.openxmlformats.org/officeDocument/2006/relationships/customXml" Target="../ink/ink14.xml"/><Relationship Id="rId38" Type="http://schemas.openxmlformats.org/officeDocument/2006/relationships/image" Target="../media/image21.png"/><Relationship Id="rId46" Type="http://schemas.openxmlformats.org/officeDocument/2006/relationships/customXml" Target="../ink/ink22.xml"/><Relationship Id="rId20" Type="http://schemas.openxmlformats.org/officeDocument/2006/relationships/image" Target="../media/image14.png"/><Relationship Id="rId41" Type="http://schemas.openxmlformats.org/officeDocument/2006/relationships/customXml" Target="../ink/ink19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26.xml"/><Relationship Id="rId18" Type="http://schemas.openxmlformats.org/officeDocument/2006/relationships/image" Target="../media/image13.png"/><Relationship Id="rId26" Type="http://schemas.openxmlformats.org/officeDocument/2006/relationships/image" Target="../media/image16.png"/><Relationship Id="rId39" Type="http://schemas.openxmlformats.org/officeDocument/2006/relationships/customXml" Target="../ink/ink40.xml"/><Relationship Id="rId21" Type="http://schemas.openxmlformats.org/officeDocument/2006/relationships/customXml" Target="../ink/ink30.xml"/><Relationship Id="rId34" Type="http://schemas.openxmlformats.org/officeDocument/2006/relationships/image" Target="../media/image20.png"/><Relationship Id="rId42" Type="http://schemas.openxmlformats.org/officeDocument/2006/relationships/customXml" Target="../ink/ink42.xml"/><Relationship Id="rId47" Type="http://schemas.openxmlformats.org/officeDocument/2006/relationships/image" Target="../media/image45.png"/><Relationship Id="rId7" Type="http://schemas.openxmlformats.org/officeDocument/2006/relationships/customXml" Target="../ink/ink23.xml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2.png"/><Relationship Id="rId29" Type="http://schemas.openxmlformats.org/officeDocument/2006/relationships/customXml" Target="../ink/ink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customXml" Target="../ink/ink25.xml"/><Relationship Id="rId24" Type="http://schemas.openxmlformats.org/officeDocument/2006/relationships/image" Target="../media/image35.png"/><Relationship Id="rId32" Type="http://schemas.openxmlformats.org/officeDocument/2006/relationships/image" Target="../media/image19.png"/><Relationship Id="rId37" Type="http://schemas.openxmlformats.org/officeDocument/2006/relationships/customXml" Target="../ink/ink39.xml"/><Relationship Id="rId40" Type="http://schemas.openxmlformats.org/officeDocument/2006/relationships/image" Target="../media/image42.png"/><Relationship Id="rId45" Type="http://schemas.openxmlformats.org/officeDocument/2006/relationships/image" Target="../media/image44.png"/><Relationship Id="rId5" Type="http://schemas.openxmlformats.org/officeDocument/2006/relationships/image" Target="../media/image2.png"/><Relationship Id="rId15" Type="http://schemas.openxmlformats.org/officeDocument/2006/relationships/customXml" Target="../ink/ink27.xml"/><Relationship Id="rId23" Type="http://schemas.openxmlformats.org/officeDocument/2006/relationships/customXml" Target="../ink/ink31.xml"/><Relationship Id="rId28" Type="http://schemas.openxmlformats.org/officeDocument/2006/relationships/image" Target="../media/image17.png"/><Relationship Id="rId36" Type="http://schemas.openxmlformats.org/officeDocument/2006/relationships/customXml" Target="../ink/ink38.xml"/><Relationship Id="rId10" Type="http://schemas.openxmlformats.org/officeDocument/2006/relationships/image" Target="../media/image9.png"/><Relationship Id="rId19" Type="http://schemas.openxmlformats.org/officeDocument/2006/relationships/customXml" Target="../ink/ink29.xml"/><Relationship Id="rId31" Type="http://schemas.openxmlformats.org/officeDocument/2006/relationships/customXml" Target="../ink/ink35.xml"/><Relationship Id="rId44" Type="http://schemas.openxmlformats.org/officeDocument/2006/relationships/customXml" Target="../ink/ink43.xml"/><Relationship Id="rId4" Type="http://schemas.openxmlformats.org/officeDocument/2006/relationships/image" Target="../media/image1.png"/><Relationship Id="rId9" Type="http://schemas.openxmlformats.org/officeDocument/2006/relationships/customXml" Target="../ink/ink24.xml"/><Relationship Id="rId14" Type="http://schemas.openxmlformats.org/officeDocument/2006/relationships/image" Target="../media/image11.png"/><Relationship Id="rId22" Type="http://schemas.openxmlformats.org/officeDocument/2006/relationships/image" Target="../media/image34.png"/><Relationship Id="rId27" Type="http://schemas.openxmlformats.org/officeDocument/2006/relationships/customXml" Target="../ink/ink33.xml"/><Relationship Id="rId30" Type="http://schemas.openxmlformats.org/officeDocument/2006/relationships/image" Target="../media/image18.png"/><Relationship Id="rId35" Type="http://schemas.openxmlformats.org/officeDocument/2006/relationships/customXml" Target="../ink/ink37.xml"/><Relationship Id="rId43" Type="http://schemas.openxmlformats.org/officeDocument/2006/relationships/image" Target="../media/image43.png"/><Relationship Id="rId48" Type="http://schemas.openxmlformats.org/officeDocument/2006/relationships/image" Target="../media/image26.png"/><Relationship Id="rId8" Type="http://schemas.openxmlformats.org/officeDocument/2006/relationships/image" Target="../media/image8.png"/><Relationship Id="rId3" Type="http://schemas.openxmlformats.org/officeDocument/2006/relationships/image" Target="../media/image7.jpeg"/><Relationship Id="rId12" Type="http://schemas.openxmlformats.org/officeDocument/2006/relationships/image" Target="../media/image10.png"/><Relationship Id="rId17" Type="http://schemas.openxmlformats.org/officeDocument/2006/relationships/customXml" Target="../ink/ink28.xml"/><Relationship Id="rId25" Type="http://schemas.openxmlformats.org/officeDocument/2006/relationships/customXml" Target="../ink/ink32.xml"/><Relationship Id="rId33" Type="http://schemas.openxmlformats.org/officeDocument/2006/relationships/customXml" Target="../ink/ink36.xml"/><Relationship Id="rId38" Type="http://schemas.openxmlformats.org/officeDocument/2006/relationships/image" Target="../media/image41.png"/><Relationship Id="rId46" Type="http://schemas.openxmlformats.org/officeDocument/2006/relationships/customXml" Target="../ink/ink44.xml"/><Relationship Id="rId20" Type="http://schemas.openxmlformats.org/officeDocument/2006/relationships/image" Target="../media/image14.png"/><Relationship Id="rId41" Type="http://schemas.openxmlformats.org/officeDocument/2006/relationships/customXml" Target="../ink/ink4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34"/>
          <a:stretch/>
        </p:blipFill>
        <p:spPr bwMode="auto">
          <a:xfrm>
            <a:off x="1" y="-17769"/>
            <a:ext cx="9144000" cy="128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8308BD-BC6D-D1BC-6B57-68247F2075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76897" y="3420875"/>
            <a:ext cx="6192688" cy="230832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masis MT Pro Black" panose="020F0502020204030204" pitchFamily="18" charset="0"/>
                <a:ea typeface="+mn-ea"/>
                <a:cs typeface="+mn-cs"/>
              </a:rPr>
              <a:t>Binary acknowledgement of Country</a:t>
            </a:r>
          </a:p>
        </p:txBody>
      </p: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5024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22" y="-30899"/>
            <a:ext cx="9171049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275856" y="170501"/>
            <a:ext cx="5628341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Sample acknowledgement: Bunurong People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8841" y="1903705"/>
            <a:ext cx="8559624" cy="41857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/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begin by acknowledging the local Traditional Owners and Custodians, the </a:t>
            </a:r>
          </a:p>
          <a:p>
            <a:pPr marL="457200"/>
            <a:endParaRPr lang="en-AU" sz="28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endParaRPr lang="en-AU" sz="28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                                 </a:t>
            </a:r>
          </a:p>
          <a:p>
            <a:pPr marL="457200"/>
            <a:r>
              <a:rPr lang="en-AU" sz="2800" i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                                  </a:t>
            </a:r>
            <a:r>
              <a:rPr lang="en-AU" sz="28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People </a:t>
            </a:r>
            <a:br>
              <a:rPr lang="en-AU" sz="28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AU" sz="2800" i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 </a:t>
            </a:r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land on which we gather today, and their deep feelings of attachment and relationship to this Country. </a:t>
            </a:r>
          </a:p>
          <a:p>
            <a:endParaRPr lang="en-AU" sz="2400" dirty="0"/>
          </a:p>
          <a:p>
            <a:endParaRPr lang="en-AU" dirty="0"/>
          </a:p>
        </p:txBody>
      </p:sp>
      <p:pic>
        <p:nvPicPr>
          <p:cNvPr id="4" name="Picture 3" descr="Bunurong represented in binary as a row of black and white beads sequenced in a row">
            <a:extLst>
              <a:ext uri="{FF2B5EF4-FFF2-40B4-BE49-F238E27FC236}">
                <a16:creationId xmlns:a16="http://schemas.microsoft.com/office/drawing/2014/main" id="{DFB4577B-32B3-D561-CF32-63B1ECFE72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7904" y="2405729"/>
            <a:ext cx="3384376" cy="1957428"/>
          </a:xfrm>
          <a:prstGeom prst="rect">
            <a:avLst/>
          </a:prstGeom>
        </p:spPr>
      </p:pic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0451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22" y="-30899"/>
            <a:ext cx="9171049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863637" y="170501"/>
            <a:ext cx="504056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Sample acknowledgment Binary beads: Bunurong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8840" y="1903705"/>
            <a:ext cx="8715357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/>
            <a:r>
              <a:rPr lang="en-AU" sz="32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respect and value the </a:t>
            </a:r>
          </a:p>
          <a:p>
            <a:pPr marL="457200"/>
            <a:endParaRPr lang="en-AU" sz="3200" i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endParaRPr lang="en-AU" sz="32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endParaRPr lang="en-AU" sz="3200" i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/>
            <a:r>
              <a:rPr lang="en-AU" sz="32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People’s connection to land, sea, sky and waters and pay my respects to Elders past and present. 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AU" sz="2400" dirty="0"/>
          </a:p>
          <a:p>
            <a:endParaRPr lang="en-AU" dirty="0"/>
          </a:p>
        </p:txBody>
      </p:sp>
      <p:pic>
        <p:nvPicPr>
          <p:cNvPr id="2" name="Picture 1" descr="Bunurong represented in binary as a row of black and white beads sequenced in a row">
            <a:extLst>
              <a:ext uri="{FF2B5EF4-FFF2-40B4-BE49-F238E27FC236}">
                <a16:creationId xmlns:a16="http://schemas.microsoft.com/office/drawing/2014/main" id="{F380BEC5-E170-02D9-E427-70675B12CE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8945" y="2046198"/>
            <a:ext cx="3384376" cy="1957428"/>
          </a:xfrm>
          <a:prstGeom prst="rect">
            <a:avLst/>
          </a:prstGeom>
        </p:spPr>
      </p:pic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6431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134" b="67045"/>
          <a:stretch/>
        </p:blipFill>
        <p:spPr bwMode="auto">
          <a:xfrm>
            <a:off x="1258" y="-30899"/>
            <a:ext cx="9146141" cy="162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841225" y="383413"/>
            <a:ext cx="504056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Alphabet in binary (A-G) 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E2F322-EE39-D043-AEBB-CA93686B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451778"/>
              </p:ext>
            </p:extLst>
          </p:nvPr>
        </p:nvGraphicFramePr>
        <p:xfrm>
          <a:off x="358588" y="1669676"/>
          <a:ext cx="8599556" cy="4403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619">
                  <a:extLst>
                    <a:ext uri="{9D8B030D-6E8A-4147-A177-3AD203B41FA5}">
                      <a16:colId xmlns:a16="http://schemas.microsoft.com/office/drawing/2014/main" val="3368376062"/>
                    </a:ext>
                  </a:extLst>
                </a:gridCol>
                <a:gridCol w="3411159">
                  <a:extLst>
                    <a:ext uri="{9D8B030D-6E8A-4147-A177-3AD203B41FA5}">
                      <a16:colId xmlns:a16="http://schemas.microsoft.com/office/drawing/2014/main" val="2664474818"/>
                    </a:ext>
                  </a:extLst>
                </a:gridCol>
                <a:gridCol w="616300">
                  <a:extLst>
                    <a:ext uri="{9D8B030D-6E8A-4147-A177-3AD203B41FA5}">
                      <a16:colId xmlns:a16="http://schemas.microsoft.com/office/drawing/2014/main" val="2280813241"/>
                    </a:ext>
                  </a:extLst>
                </a:gridCol>
                <a:gridCol w="3683478">
                  <a:extLst>
                    <a:ext uri="{9D8B030D-6E8A-4147-A177-3AD203B41FA5}">
                      <a16:colId xmlns:a16="http://schemas.microsoft.com/office/drawing/2014/main" val="1308443667"/>
                    </a:ext>
                  </a:extLst>
                </a:gridCol>
              </a:tblGrid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15033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B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b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86867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C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c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921698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D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d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397322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E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e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5144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F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f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11359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G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g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dirty="0">
                        <a:effectLst/>
                      </a:endParaRPr>
                    </a:p>
                    <a:p>
                      <a:pPr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613868"/>
                  </a:ext>
                </a:extLst>
              </a:tr>
            </a:tbl>
          </a:graphicData>
        </a:graphic>
      </p:graphicFrame>
      <p:pic>
        <p:nvPicPr>
          <p:cNvPr id="11" name="Picture 10" descr="Binary representation of the alphabetical letter Capital A.">
            <a:extLst>
              <a:ext uri="{FF2B5EF4-FFF2-40B4-BE49-F238E27FC236}">
                <a16:creationId xmlns:a16="http://schemas.microsoft.com/office/drawing/2014/main" id="{9239B031-F94D-D1E8-1F0B-AC6C148F4B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7935" y="1700808"/>
            <a:ext cx="3169584" cy="437029"/>
          </a:xfrm>
          <a:prstGeom prst="rect">
            <a:avLst/>
          </a:prstGeom>
        </p:spPr>
      </p:pic>
      <p:pic>
        <p:nvPicPr>
          <p:cNvPr id="12" name="Picture 11" descr="Binary representation of the alphabetical letter lowercase a.">
            <a:extLst>
              <a:ext uri="{FF2B5EF4-FFF2-40B4-BE49-F238E27FC236}">
                <a16:creationId xmlns:a16="http://schemas.microsoft.com/office/drawing/2014/main" id="{020032A3-6020-74DD-145E-5E69A143A2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5986" y="1742517"/>
            <a:ext cx="3096184" cy="440389"/>
          </a:xfrm>
          <a:prstGeom prst="rect">
            <a:avLst/>
          </a:prstGeom>
        </p:spPr>
      </p:pic>
      <p:grpSp>
        <p:nvGrpSpPr>
          <p:cNvPr id="2" name="Group 1" descr="Binary representation of the alphabetical letter Capital B.">
            <a:extLst>
              <a:ext uri="{FF2B5EF4-FFF2-40B4-BE49-F238E27FC236}">
                <a16:creationId xmlns:a16="http://schemas.microsoft.com/office/drawing/2014/main" id="{95EC27A2-FC83-4814-1AB4-CA0CAF6BEDB4}"/>
              </a:ext>
            </a:extLst>
          </p:cNvPr>
          <p:cNvGrpSpPr/>
          <p:nvPr/>
        </p:nvGrpSpPr>
        <p:grpSpPr>
          <a:xfrm>
            <a:off x="1518763" y="2395364"/>
            <a:ext cx="2957770" cy="298548"/>
            <a:chOff x="1518763" y="2395364"/>
            <a:chExt cx="2957770" cy="298548"/>
          </a:xfrm>
        </p:grpSpPr>
        <p:sp>
          <p:nvSpPr>
            <p:cNvPr id="1038" name="Rectangle 1037">
              <a:extLst>
                <a:ext uri="{FF2B5EF4-FFF2-40B4-BE49-F238E27FC236}">
                  <a16:creationId xmlns:a16="http://schemas.microsoft.com/office/drawing/2014/main" id="{85FA1A4F-DB6B-7535-10D6-01E5F67F2BCA}"/>
                </a:ext>
              </a:extLst>
            </p:cNvPr>
            <p:cNvSpPr/>
            <p:nvPr/>
          </p:nvSpPr>
          <p:spPr>
            <a:xfrm>
              <a:off x="1518763" y="239536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0" name="Rectangle 1039">
              <a:extLst>
                <a:ext uri="{FF2B5EF4-FFF2-40B4-BE49-F238E27FC236}">
                  <a16:creationId xmlns:a16="http://schemas.microsoft.com/office/drawing/2014/main" id="{4F4BFE3A-ED7C-0D4A-07F7-30C33695FC8E}"/>
                </a:ext>
              </a:extLst>
            </p:cNvPr>
            <p:cNvSpPr/>
            <p:nvPr/>
          </p:nvSpPr>
          <p:spPr>
            <a:xfrm>
              <a:off x="1871939" y="239536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A5369570-6273-1785-8A7F-5C200936AC6E}"/>
                </a:ext>
              </a:extLst>
            </p:cNvPr>
            <p:cNvSpPr/>
            <p:nvPr/>
          </p:nvSpPr>
          <p:spPr>
            <a:xfrm>
              <a:off x="2225114" y="239536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4" name="Rectangle 1043">
              <a:extLst>
                <a:ext uri="{FF2B5EF4-FFF2-40B4-BE49-F238E27FC236}">
                  <a16:creationId xmlns:a16="http://schemas.microsoft.com/office/drawing/2014/main" id="{3EF84986-2BA2-C13B-6553-6904D11C0F39}"/>
                </a:ext>
              </a:extLst>
            </p:cNvPr>
            <p:cNvSpPr/>
            <p:nvPr/>
          </p:nvSpPr>
          <p:spPr>
            <a:xfrm>
              <a:off x="2598883" y="239536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6F1992B6-EDEA-2085-B089-5A180979BE9B}"/>
                </a:ext>
              </a:extLst>
            </p:cNvPr>
            <p:cNvSpPr/>
            <p:nvPr/>
          </p:nvSpPr>
          <p:spPr>
            <a:xfrm>
              <a:off x="3102940" y="239536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8" name="Rectangle 1047">
              <a:extLst>
                <a:ext uri="{FF2B5EF4-FFF2-40B4-BE49-F238E27FC236}">
                  <a16:creationId xmlns:a16="http://schemas.microsoft.com/office/drawing/2014/main" id="{BCF30D6A-6ABE-B17E-C5E1-BBFDBC56322F}"/>
                </a:ext>
              </a:extLst>
            </p:cNvPr>
            <p:cNvSpPr/>
            <p:nvPr/>
          </p:nvSpPr>
          <p:spPr>
            <a:xfrm>
              <a:off x="3456115" y="239536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0" name="Rectangle 1049">
              <a:extLst>
                <a:ext uri="{FF2B5EF4-FFF2-40B4-BE49-F238E27FC236}">
                  <a16:creationId xmlns:a16="http://schemas.microsoft.com/office/drawing/2014/main" id="{21442353-3637-EB82-0408-E6D6A7CA2E02}"/>
                </a:ext>
              </a:extLst>
            </p:cNvPr>
            <p:cNvSpPr/>
            <p:nvPr/>
          </p:nvSpPr>
          <p:spPr>
            <a:xfrm>
              <a:off x="3809290" y="239536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2" name="Rectangle 1051">
              <a:extLst>
                <a:ext uri="{FF2B5EF4-FFF2-40B4-BE49-F238E27FC236}">
                  <a16:creationId xmlns:a16="http://schemas.microsoft.com/office/drawing/2014/main" id="{B893AA31-30D1-312E-D333-BD90246A3C4D}"/>
                </a:ext>
              </a:extLst>
            </p:cNvPr>
            <p:cNvSpPr/>
            <p:nvPr/>
          </p:nvSpPr>
          <p:spPr>
            <a:xfrm>
              <a:off x="4183060" y="239536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13" name="Picture 12" descr="Binary representation of the alphabetical letter lowercase b.">
            <a:extLst>
              <a:ext uri="{FF2B5EF4-FFF2-40B4-BE49-F238E27FC236}">
                <a16:creationId xmlns:a16="http://schemas.microsoft.com/office/drawing/2014/main" id="{7FDBDE3F-0EB5-C7A9-4C9A-EA2E76B9AA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8506" y="2326062"/>
            <a:ext cx="3098987" cy="446554"/>
          </a:xfrm>
          <a:prstGeom prst="rect">
            <a:avLst/>
          </a:prstGeom>
        </p:spPr>
      </p:pic>
      <p:grpSp>
        <p:nvGrpSpPr>
          <p:cNvPr id="4" name="Group 3" descr="Binary representation of the alphabetical letter Capital C.">
            <a:extLst>
              <a:ext uri="{FF2B5EF4-FFF2-40B4-BE49-F238E27FC236}">
                <a16:creationId xmlns:a16="http://schemas.microsoft.com/office/drawing/2014/main" id="{3F4543B8-D1D6-1439-A148-5D2DC28ED770}"/>
              </a:ext>
            </a:extLst>
          </p:cNvPr>
          <p:cNvGrpSpPr/>
          <p:nvPr/>
        </p:nvGrpSpPr>
        <p:grpSpPr>
          <a:xfrm>
            <a:off x="1518763" y="3067717"/>
            <a:ext cx="2957770" cy="298548"/>
            <a:chOff x="1518763" y="3067717"/>
            <a:chExt cx="2957770" cy="298548"/>
          </a:xfrm>
        </p:grpSpPr>
        <p:sp>
          <p:nvSpPr>
            <p:cNvPr id="1086" name="Rectangle 1085">
              <a:extLst>
                <a:ext uri="{FF2B5EF4-FFF2-40B4-BE49-F238E27FC236}">
                  <a16:creationId xmlns:a16="http://schemas.microsoft.com/office/drawing/2014/main" id="{2286242E-4711-1D2A-1C3B-3C76E71B2E6D}"/>
                </a:ext>
              </a:extLst>
            </p:cNvPr>
            <p:cNvSpPr/>
            <p:nvPr/>
          </p:nvSpPr>
          <p:spPr>
            <a:xfrm>
              <a:off x="1518763" y="30677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8" name="Rectangle 1087">
              <a:extLst>
                <a:ext uri="{FF2B5EF4-FFF2-40B4-BE49-F238E27FC236}">
                  <a16:creationId xmlns:a16="http://schemas.microsoft.com/office/drawing/2014/main" id="{5377FB05-DF3B-BBA9-9877-FF411E89B5C4}"/>
                </a:ext>
              </a:extLst>
            </p:cNvPr>
            <p:cNvSpPr/>
            <p:nvPr/>
          </p:nvSpPr>
          <p:spPr>
            <a:xfrm>
              <a:off x="1871939" y="30677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0" name="Rectangle 1089">
              <a:extLst>
                <a:ext uri="{FF2B5EF4-FFF2-40B4-BE49-F238E27FC236}">
                  <a16:creationId xmlns:a16="http://schemas.microsoft.com/office/drawing/2014/main" id="{DB630456-5949-FB6D-4D9B-871D767DF969}"/>
                </a:ext>
              </a:extLst>
            </p:cNvPr>
            <p:cNvSpPr/>
            <p:nvPr/>
          </p:nvSpPr>
          <p:spPr>
            <a:xfrm>
              <a:off x="2225114" y="306771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2" name="Rectangle 1091">
              <a:extLst>
                <a:ext uri="{FF2B5EF4-FFF2-40B4-BE49-F238E27FC236}">
                  <a16:creationId xmlns:a16="http://schemas.microsoft.com/office/drawing/2014/main" id="{672B5EBD-46D2-E3BF-B088-99DCBC7AEBA4}"/>
                </a:ext>
              </a:extLst>
            </p:cNvPr>
            <p:cNvSpPr/>
            <p:nvPr/>
          </p:nvSpPr>
          <p:spPr>
            <a:xfrm>
              <a:off x="2598883" y="30677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4" name="Rectangle 1093">
              <a:extLst>
                <a:ext uri="{FF2B5EF4-FFF2-40B4-BE49-F238E27FC236}">
                  <a16:creationId xmlns:a16="http://schemas.microsoft.com/office/drawing/2014/main" id="{1D549695-6392-5FE8-81FC-72528E8AF0A5}"/>
                </a:ext>
              </a:extLst>
            </p:cNvPr>
            <p:cNvSpPr/>
            <p:nvPr/>
          </p:nvSpPr>
          <p:spPr>
            <a:xfrm>
              <a:off x="3102940" y="30677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6" name="Rectangle 1095">
              <a:extLst>
                <a:ext uri="{FF2B5EF4-FFF2-40B4-BE49-F238E27FC236}">
                  <a16:creationId xmlns:a16="http://schemas.microsoft.com/office/drawing/2014/main" id="{214707D2-8519-E23F-86FA-2651B7A52382}"/>
                </a:ext>
              </a:extLst>
            </p:cNvPr>
            <p:cNvSpPr/>
            <p:nvPr/>
          </p:nvSpPr>
          <p:spPr>
            <a:xfrm>
              <a:off x="3456115" y="30677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8" name="Rectangle 1097">
              <a:extLst>
                <a:ext uri="{FF2B5EF4-FFF2-40B4-BE49-F238E27FC236}">
                  <a16:creationId xmlns:a16="http://schemas.microsoft.com/office/drawing/2014/main" id="{7EC53C18-4A61-0F96-02B7-2D62A43BDFB5}"/>
                </a:ext>
              </a:extLst>
            </p:cNvPr>
            <p:cNvSpPr/>
            <p:nvPr/>
          </p:nvSpPr>
          <p:spPr>
            <a:xfrm>
              <a:off x="3809290" y="30677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0" name="Rectangle 1099">
              <a:extLst>
                <a:ext uri="{FF2B5EF4-FFF2-40B4-BE49-F238E27FC236}">
                  <a16:creationId xmlns:a16="http://schemas.microsoft.com/office/drawing/2014/main" id="{141758AF-9451-CB63-2DC3-1DB07C50135D}"/>
                </a:ext>
              </a:extLst>
            </p:cNvPr>
            <p:cNvSpPr/>
            <p:nvPr/>
          </p:nvSpPr>
          <p:spPr>
            <a:xfrm>
              <a:off x="4183060" y="30677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3" name="Group 22" descr="Binary representation of the alphabetical letter lowercase c.">
            <a:extLst>
              <a:ext uri="{FF2B5EF4-FFF2-40B4-BE49-F238E27FC236}">
                <a16:creationId xmlns:a16="http://schemas.microsoft.com/office/drawing/2014/main" id="{9239E664-9761-2E9F-00B6-0EC89D4A47C9}"/>
              </a:ext>
            </a:extLst>
          </p:cNvPr>
          <p:cNvGrpSpPr/>
          <p:nvPr/>
        </p:nvGrpSpPr>
        <p:grpSpPr>
          <a:xfrm>
            <a:off x="5373587" y="3056511"/>
            <a:ext cx="2957769" cy="298548"/>
            <a:chOff x="5373587" y="3056511"/>
            <a:chExt cx="2957769" cy="29854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E842C62-AE6F-99C7-4BA6-CB062ED02C64}"/>
                </a:ext>
              </a:extLst>
            </p:cNvPr>
            <p:cNvSpPr/>
            <p:nvPr/>
          </p:nvSpPr>
          <p:spPr>
            <a:xfrm>
              <a:off x="5373587" y="305651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326B3E0-BEDE-CA07-6355-C9BEE3FC9E50}"/>
                </a:ext>
              </a:extLst>
            </p:cNvPr>
            <p:cNvSpPr/>
            <p:nvPr/>
          </p:nvSpPr>
          <p:spPr>
            <a:xfrm>
              <a:off x="5726762" y="305651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9972FE8-562C-BDF4-0843-A51C5F80C8C9}"/>
                </a:ext>
              </a:extLst>
            </p:cNvPr>
            <p:cNvSpPr/>
            <p:nvPr/>
          </p:nvSpPr>
          <p:spPr>
            <a:xfrm>
              <a:off x="6079937" y="305651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B62358E-7915-B75A-DE3C-0F950EDF49F5}"/>
                </a:ext>
              </a:extLst>
            </p:cNvPr>
            <p:cNvSpPr/>
            <p:nvPr/>
          </p:nvSpPr>
          <p:spPr>
            <a:xfrm>
              <a:off x="6453707" y="305651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443486D-7B0A-8BD0-D0EF-671E45924202}"/>
                </a:ext>
              </a:extLst>
            </p:cNvPr>
            <p:cNvSpPr/>
            <p:nvPr/>
          </p:nvSpPr>
          <p:spPr>
            <a:xfrm>
              <a:off x="6957763" y="305651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174798-AA3C-EEFF-112B-3B306261F629}"/>
                </a:ext>
              </a:extLst>
            </p:cNvPr>
            <p:cNvSpPr/>
            <p:nvPr/>
          </p:nvSpPr>
          <p:spPr>
            <a:xfrm>
              <a:off x="7310938" y="305651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FF26164-A7FE-5D5B-F72D-4EE5BB96E80A}"/>
                </a:ext>
              </a:extLst>
            </p:cNvPr>
            <p:cNvSpPr/>
            <p:nvPr/>
          </p:nvSpPr>
          <p:spPr>
            <a:xfrm>
              <a:off x="7664113" y="305651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B114FE9-69F1-3BB1-28A3-CAD0B5CBDB37}"/>
                </a:ext>
              </a:extLst>
            </p:cNvPr>
            <p:cNvSpPr/>
            <p:nvPr/>
          </p:nvSpPr>
          <p:spPr>
            <a:xfrm>
              <a:off x="8037883" y="305651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5" name="Group 14" descr="Binary representation of the alphabetical letter Capital D.">
            <a:extLst>
              <a:ext uri="{FF2B5EF4-FFF2-40B4-BE49-F238E27FC236}">
                <a16:creationId xmlns:a16="http://schemas.microsoft.com/office/drawing/2014/main" id="{D56D7402-B03D-3113-3790-3A38081A44EF}"/>
              </a:ext>
            </a:extLst>
          </p:cNvPr>
          <p:cNvGrpSpPr/>
          <p:nvPr/>
        </p:nvGrpSpPr>
        <p:grpSpPr>
          <a:xfrm>
            <a:off x="1518763" y="3661629"/>
            <a:ext cx="2957770" cy="298548"/>
            <a:chOff x="1518763" y="3661629"/>
            <a:chExt cx="2957770" cy="298548"/>
          </a:xfrm>
        </p:grpSpPr>
        <p:sp>
          <p:nvSpPr>
            <p:cNvPr id="1102" name="Rectangle 1101">
              <a:extLst>
                <a:ext uri="{FF2B5EF4-FFF2-40B4-BE49-F238E27FC236}">
                  <a16:creationId xmlns:a16="http://schemas.microsoft.com/office/drawing/2014/main" id="{98B2634C-B84B-4449-5F5A-4B0B0056A70D}"/>
                </a:ext>
              </a:extLst>
            </p:cNvPr>
            <p:cNvSpPr/>
            <p:nvPr/>
          </p:nvSpPr>
          <p:spPr>
            <a:xfrm>
              <a:off x="1518763" y="366162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4" name="Rectangle 1103">
              <a:extLst>
                <a:ext uri="{FF2B5EF4-FFF2-40B4-BE49-F238E27FC236}">
                  <a16:creationId xmlns:a16="http://schemas.microsoft.com/office/drawing/2014/main" id="{DE8C77A6-7F2B-6523-9B6E-13A7F01D0CD7}"/>
                </a:ext>
              </a:extLst>
            </p:cNvPr>
            <p:cNvSpPr/>
            <p:nvPr/>
          </p:nvSpPr>
          <p:spPr>
            <a:xfrm>
              <a:off x="1871939" y="366162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6" name="Rectangle 1105">
              <a:extLst>
                <a:ext uri="{FF2B5EF4-FFF2-40B4-BE49-F238E27FC236}">
                  <a16:creationId xmlns:a16="http://schemas.microsoft.com/office/drawing/2014/main" id="{21000ECC-4642-A1C0-86AF-B19743346921}"/>
                </a:ext>
              </a:extLst>
            </p:cNvPr>
            <p:cNvSpPr/>
            <p:nvPr/>
          </p:nvSpPr>
          <p:spPr>
            <a:xfrm>
              <a:off x="2225114" y="366162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8" name="Rectangle 1107">
              <a:extLst>
                <a:ext uri="{FF2B5EF4-FFF2-40B4-BE49-F238E27FC236}">
                  <a16:creationId xmlns:a16="http://schemas.microsoft.com/office/drawing/2014/main" id="{2C13AA46-5EDB-6B19-646A-FF1333901B3D}"/>
                </a:ext>
              </a:extLst>
            </p:cNvPr>
            <p:cNvSpPr/>
            <p:nvPr/>
          </p:nvSpPr>
          <p:spPr>
            <a:xfrm>
              <a:off x="2598883" y="366162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0" name="Rectangle 1109">
              <a:extLst>
                <a:ext uri="{FF2B5EF4-FFF2-40B4-BE49-F238E27FC236}">
                  <a16:creationId xmlns:a16="http://schemas.microsoft.com/office/drawing/2014/main" id="{411E44EE-680B-9E94-C9A7-5D276E2444DD}"/>
                </a:ext>
              </a:extLst>
            </p:cNvPr>
            <p:cNvSpPr/>
            <p:nvPr/>
          </p:nvSpPr>
          <p:spPr>
            <a:xfrm>
              <a:off x="3102940" y="366162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2" name="Rectangle 1111">
              <a:extLst>
                <a:ext uri="{FF2B5EF4-FFF2-40B4-BE49-F238E27FC236}">
                  <a16:creationId xmlns:a16="http://schemas.microsoft.com/office/drawing/2014/main" id="{04347F7F-FF58-B1F4-6812-CDCCC197C19A}"/>
                </a:ext>
              </a:extLst>
            </p:cNvPr>
            <p:cNvSpPr/>
            <p:nvPr/>
          </p:nvSpPr>
          <p:spPr>
            <a:xfrm>
              <a:off x="3456115" y="366162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4" name="Rectangle 1113">
              <a:extLst>
                <a:ext uri="{FF2B5EF4-FFF2-40B4-BE49-F238E27FC236}">
                  <a16:creationId xmlns:a16="http://schemas.microsoft.com/office/drawing/2014/main" id="{1055183E-9FDD-C4F2-592D-6B7E984DFEAD}"/>
                </a:ext>
              </a:extLst>
            </p:cNvPr>
            <p:cNvSpPr/>
            <p:nvPr/>
          </p:nvSpPr>
          <p:spPr>
            <a:xfrm>
              <a:off x="3809290" y="366162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6" name="Rectangle 1115">
              <a:extLst>
                <a:ext uri="{FF2B5EF4-FFF2-40B4-BE49-F238E27FC236}">
                  <a16:creationId xmlns:a16="http://schemas.microsoft.com/office/drawing/2014/main" id="{5F19A73B-34D2-12A7-2D9A-2D3C5C1D81A0}"/>
                </a:ext>
              </a:extLst>
            </p:cNvPr>
            <p:cNvSpPr/>
            <p:nvPr/>
          </p:nvSpPr>
          <p:spPr>
            <a:xfrm>
              <a:off x="4183060" y="366162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5" name="Group 24" descr="Binary representation of the alphabetical letter lowercase d.">
            <a:extLst>
              <a:ext uri="{FF2B5EF4-FFF2-40B4-BE49-F238E27FC236}">
                <a16:creationId xmlns:a16="http://schemas.microsoft.com/office/drawing/2014/main" id="{240870DF-B318-1EA1-D689-325B257FC2F3}"/>
              </a:ext>
            </a:extLst>
          </p:cNvPr>
          <p:cNvGrpSpPr/>
          <p:nvPr/>
        </p:nvGrpSpPr>
        <p:grpSpPr>
          <a:xfrm>
            <a:off x="5384793" y="3672835"/>
            <a:ext cx="2957769" cy="298548"/>
            <a:chOff x="5384793" y="3672835"/>
            <a:chExt cx="2957769" cy="29854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813C951-943B-D07F-9E1A-83B693A955FF}"/>
                </a:ext>
              </a:extLst>
            </p:cNvPr>
            <p:cNvSpPr/>
            <p:nvPr/>
          </p:nvSpPr>
          <p:spPr>
            <a:xfrm>
              <a:off x="5384793" y="367283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53D4136-88F5-7F27-AC25-F470C8927DDA}"/>
                </a:ext>
              </a:extLst>
            </p:cNvPr>
            <p:cNvSpPr/>
            <p:nvPr/>
          </p:nvSpPr>
          <p:spPr>
            <a:xfrm>
              <a:off x="5737968" y="367283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2CF0A5E-8F46-D143-8E95-C5FA5FDD4AFE}"/>
                </a:ext>
              </a:extLst>
            </p:cNvPr>
            <p:cNvSpPr/>
            <p:nvPr/>
          </p:nvSpPr>
          <p:spPr>
            <a:xfrm>
              <a:off x="6091143" y="367283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3640D4E-37D7-3E43-82D6-F017D4AB1C6F}"/>
                </a:ext>
              </a:extLst>
            </p:cNvPr>
            <p:cNvSpPr/>
            <p:nvPr/>
          </p:nvSpPr>
          <p:spPr>
            <a:xfrm>
              <a:off x="6464913" y="367283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C83B40E-0FA8-F26A-66BF-54BCAF3EFD9B}"/>
                </a:ext>
              </a:extLst>
            </p:cNvPr>
            <p:cNvSpPr/>
            <p:nvPr/>
          </p:nvSpPr>
          <p:spPr>
            <a:xfrm>
              <a:off x="6968969" y="367283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038A449-5186-C7D7-E1C0-DB482A069FC7}"/>
                </a:ext>
              </a:extLst>
            </p:cNvPr>
            <p:cNvSpPr/>
            <p:nvPr/>
          </p:nvSpPr>
          <p:spPr>
            <a:xfrm>
              <a:off x="7322144" y="367283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18CD5DA-9F01-3423-51CC-76467D489169}"/>
                </a:ext>
              </a:extLst>
            </p:cNvPr>
            <p:cNvSpPr/>
            <p:nvPr/>
          </p:nvSpPr>
          <p:spPr>
            <a:xfrm>
              <a:off x="7675319" y="367283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48A7998-8828-93F6-004C-461F1E997E36}"/>
                </a:ext>
              </a:extLst>
            </p:cNvPr>
            <p:cNvSpPr/>
            <p:nvPr/>
          </p:nvSpPr>
          <p:spPr>
            <a:xfrm>
              <a:off x="8049089" y="367283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7" name="Group 16" descr="Binary representation of the alphabetical letter Capital E.">
            <a:extLst>
              <a:ext uri="{FF2B5EF4-FFF2-40B4-BE49-F238E27FC236}">
                <a16:creationId xmlns:a16="http://schemas.microsoft.com/office/drawing/2014/main" id="{289BE4C8-312E-3E4D-7EE1-40708EA81E62}"/>
              </a:ext>
            </a:extLst>
          </p:cNvPr>
          <p:cNvGrpSpPr/>
          <p:nvPr/>
        </p:nvGrpSpPr>
        <p:grpSpPr>
          <a:xfrm>
            <a:off x="1518762" y="4322775"/>
            <a:ext cx="2957770" cy="298548"/>
            <a:chOff x="1518762" y="4322775"/>
            <a:chExt cx="2957770" cy="298548"/>
          </a:xfrm>
        </p:grpSpPr>
        <p:sp>
          <p:nvSpPr>
            <p:cNvPr id="1134" name="Rectangle 1133">
              <a:extLst>
                <a:ext uri="{FF2B5EF4-FFF2-40B4-BE49-F238E27FC236}">
                  <a16:creationId xmlns:a16="http://schemas.microsoft.com/office/drawing/2014/main" id="{546CB513-DAC2-81C6-D8DC-B15B61831FA7}"/>
                </a:ext>
              </a:extLst>
            </p:cNvPr>
            <p:cNvSpPr/>
            <p:nvPr/>
          </p:nvSpPr>
          <p:spPr>
            <a:xfrm>
              <a:off x="1518762" y="432277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47760A59-7B03-86C4-FE82-489D88F89308}"/>
                </a:ext>
              </a:extLst>
            </p:cNvPr>
            <p:cNvSpPr/>
            <p:nvPr/>
          </p:nvSpPr>
          <p:spPr>
            <a:xfrm>
              <a:off x="1871938" y="432277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6" name="Rectangle 1135">
              <a:extLst>
                <a:ext uri="{FF2B5EF4-FFF2-40B4-BE49-F238E27FC236}">
                  <a16:creationId xmlns:a16="http://schemas.microsoft.com/office/drawing/2014/main" id="{305E32FC-07DC-B546-34DE-4A601F218CCD}"/>
                </a:ext>
              </a:extLst>
            </p:cNvPr>
            <p:cNvSpPr/>
            <p:nvPr/>
          </p:nvSpPr>
          <p:spPr>
            <a:xfrm>
              <a:off x="2225113" y="432277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7" name="Rectangle 1136">
              <a:extLst>
                <a:ext uri="{FF2B5EF4-FFF2-40B4-BE49-F238E27FC236}">
                  <a16:creationId xmlns:a16="http://schemas.microsoft.com/office/drawing/2014/main" id="{00D4988A-BD0C-2561-2849-A1C9FE5C1DB9}"/>
                </a:ext>
              </a:extLst>
            </p:cNvPr>
            <p:cNvSpPr/>
            <p:nvPr/>
          </p:nvSpPr>
          <p:spPr>
            <a:xfrm>
              <a:off x="2598882" y="432277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8" name="Rectangle 1137">
              <a:extLst>
                <a:ext uri="{FF2B5EF4-FFF2-40B4-BE49-F238E27FC236}">
                  <a16:creationId xmlns:a16="http://schemas.microsoft.com/office/drawing/2014/main" id="{EA73228F-C50F-B3CA-BD55-445F6B188444}"/>
                </a:ext>
              </a:extLst>
            </p:cNvPr>
            <p:cNvSpPr/>
            <p:nvPr/>
          </p:nvSpPr>
          <p:spPr>
            <a:xfrm>
              <a:off x="3102939" y="432277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9" name="Rectangle 1138">
              <a:extLst>
                <a:ext uri="{FF2B5EF4-FFF2-40B4-BE49-F238E27FC236}">
                  <a16:creationId xmlns:a16="http://schemas.microsoft.com/office/drawing/2014/main" id="{EC5A0B1B-F319-6586-AFD3-F9E56AEC82A6}"/>
                </a:ext>
              </a:extLst>
            </p:cNvPr>
            <p:cNvSpPr/>
            <p:nvPr/>
          </p:nvSpPr>
          <p:spPr>
            <a:xfrm>
              <a:off x="3456114" y="432277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0" name="Rectangle 1139">
              <a:extLst>
                <a:ext uri="{FF2B5EF4-FFF2-40B4-BE49-F238E27FC236}">
                  <a16:creationId xmlns:a16="http://schemas.microsoft.com/office/drawing/2014/main" id="{01CD820F-39E9-4F5F-3FCA-1E9EDCCDD3FA}"/>
                </a:ext>
              </a:extLst>
            </p:cNvPr>
            <p:cNvSpPr/>
            <p:nvPr/>
          </p:nvSpPr>
          <p:spPr>
            <a:xfrm>
              <a:off x="3809289" y="432277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A211AA50-0AEE-E590-8D06-F716E3482151}"/>
                </a:ext>
              </a:extLst>
            </p:cNvPr>
            <p:cNvSpPr/>
            <p:nvPr/>
          </p:nvSpPr>
          <p:spPr>
            <a:xfrm>
              <a:off x="4183059" y="432277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7" name="Group 26" descr="Binary representation of the alphabetical letter lowercase e.">
            <a:extLst>
              <a:ext uri="{FF2B5EF4-FFF2-40B4-BE49-F238E27FC236}">
                <a16:creationId xmlns:a16="http://schemas.microsoft.com/office/drawing/2014/main" id="{B4BE22E6-ED93-2F7E-A673-3BFEFBAA98F9}"/>
              </a:ext>
            </a:extLst>
          </p:cNvPr>
          <p:cNvGrpSpPr/>
          <p:nvPr/>
        </p:nvGrpSpPr>
        <p:grpSpPr>
          <a:xfrm>
            <a:off x="5384793" y="4289158"/>
            <a:ext cx="2957769" cy="298548"/>
            <a:chOff x="5384793" y="4289158"/>
            <a:chExt cx="2957769" cy="298548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20EC9B2-281D-6D01-1445-8177C7E590BF}"/>
                </a:ext>
              </a:extLst>
            </p:cNvPr>
            <p:cNvSpPr/>
            <p:nvPr/>
          </p:nvSpPr>
          <p:spPr>
            <a:xfrm>
              <a:off x="5384793" y="428915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5A5D22A-DF43-069C-9C6E-D85C36D338A6}"/>
                </a:ext>
              </a:extLst>
            </p:cNvPr>
            <p:cNvSpPr/>
            <p:nvPr/>
          </p:nvSpPr>
          <p:spPr>
            <a:xfrm>
              <a:off x="5737968" y="428915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D1C811A-3F61-7B05-122C-B62AC86A2236}"/>
                </a:ext>
              </a:extLst>
            </p:cNvPr>
            <p:cNvSpPr/>
            <p:nvPr/>
          </p:nvSpPr>
          <p:spPr>
            <a:xfrm>
              <a:off x="6091143" y="428915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9EF054-FB7C-17DD-FF0C-1D216BD633AC}"/>
                </a:ext>
              </a:extLst>
            </p:cNvPr>
            <p:cNvSpPr/>
            <p:nvPr/>
          </p:nvSpPr>
          <p:spPr>
            <a:xfrm>
              <a:off x="6464913" y="428915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79DC7E9-3757-1B4D-246F-C3A9643B139A}"/>
                </a:ext>
              </a:extLst>
            </p:cNvPr>
            <p:cNvSpPr/>
            <p:nvPr/>
          </p:nvSpPr>
          <p:spPr>
            <a:xfrm>
              <a:off x="6968969" y="428915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DF087B1-A02A-F559-7685-E4FB369F3524}"/>
                </a:ext>
              </a:extLst>
            </p:cNvPr>
            <p:cNvSpPr/>
            <p:nvPr/>
          </p:nvSpPr>
          <p:spPr>
            <a:xfrm>
              <a:off x="7322144" y="428915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AF2F15B-4363-7A7C-72B0-D00E7CEE0894}"/>
                </a:ext>
              </a:extLst>
            </p:cNvPr>
            <p:cNvSpPr/>
            <p:nvPr/>
          </p:nvSpPr>
          <p:spPr>
            <a:xfrm>
              <a:off x="7675319" y="428915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BD9AF53-D360-774E-DE08-9A92CAD3732C}"/>
                </a:ext>
              </a:extLst>
            </p:cNvPr>
            <p:cNvSpPr/>
            <p:nvPr/>
          </p:nvSpPr>
          <p:spPr>
            <a:xfrm>
              <a:off x="8049089" y="428915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9" name="Group 18" descr="Binary representation of the alphabetical letter Capital F.">
            <a:extLst>
              <a:ext uri="{FF2B5EF4-FFF2-40B4-BE49-F238E27FC236}">
                <a16:creationId xmlns:a16="http://schemas.microsoft.com/office/drawing/2014/main" id="{2AF6A8FD-E2EC-3566-B334-BEA48209000A}"/>
              </a:ext>
            </a:extLst>
          </p:cNvPr>
          <p:cNvGrpSpPr/>
          <p:nvPr/>
        </p:nvGrpSpPr>
        <p:grpSpPr>
          <a:xfrm>
            <a:off x="1529968" y="4905482"/>
            <a:ext cx="2957771" cy="298548"/>
            <a:chOff x="1529968" y="4905482"/>
            <a:chExt cx="2957771" cy="298548"/>
          </a:xfrm>
        </p:grpSpPr>
        <p:sp>
          <p:nvSpPr>
            <p:cNvPr id="1142" name="Rectangle 1141">
              <a:extLst>
                <a:ext uri="{FF2B5EF4-FFF2-40B4-BE49-F238E27FC236}">
                  <a16:creationId xmlns:a16="http://schemas.microsoft.com/office/drawing/2014/main" id="{06132A74-0A29-9951-2049-BDEB18013475}"/>
                </a:ext>
              </a:extLst>
            </p:cNvPr>
            <p:cNvSpPr/>
            <p:nvPr/>
          </p:nvSpPr>
          <p:spPr>
            <a:xfrm>
              <a:off x="1529968" y="490548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3" name="Rectangle 1142">
              <a:extLst>
                <a:ext uri="{FF2B5EF4-FFF2-40B4-BE49-F238E27FC236}">
                  <a16:creationId xmlns:a16="http://schemas.microsoft.com/office/drawing/2014/main" id="{31CB9920-9D8F-B633-3529-81419A65AA9F}"/>
                </a:ext>
              </a:extLst>
            </p:cNvPr>
            <p:cNvSpPr/>
            <p:nvPr/>
          </p:nvSpPr>
          <p:spPr>
            <a:xfrm>
              <a:off x="1883144" y="490548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4" name="Rectangle 1143">
              <a:extLst>
                <a:ext uri="{FF2B5EF4-FFF2-40B4-BE49-F238E27FC236}">
                  <a16:creationId xmlns:a16="http://schemas.microsoft.com/office/drawing/2014/main" id="{476A8042-8D5F-99CB-E30D-691A56DF1ADB}"/>
                </a:ext>
              </a:extLst>
            </p:cNvPr>
            <p:cNvSpPr/>
            <p:nvPr/>
          </p:nvSpPr>
          <p:spPr>
            <a:xfrm>
              <a:off x="2236320" y="490548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5" name="Rectangle 1144">
              <a:extLst>
                <a:ext uri="{FF2B5EF4-FFF2-40B4-BE49-F238E27FC236}">
                  <a16:creationId xmlns:a16="http://schemas.microsoft.com/office/drawing/2014/main" id="{309BC3C6-AE80-AB07-BD3C-CAD198D376A4}"/>
                </a:ext>
              </a:extLst>
            </p:cNvPr>
            <p:cNvSpPr/>
            <p:nvPr/>
          </p:nvSpPr>
          <p:spPr>
            <a:xfrm>
              <a:off x="2610088" y="490548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6" name="Rectangle 1145">
              <a:extLst>
                <a:ext uri="{FF2B5EF4-FFF2-40B4-BE49-F238E27FC236}">
                  <a16:creationId xmlns:a16="http://schemas.microsoft.com/office/drawing/2014/main" id="{8FBA7C39-7F39-D69E-07D3-A7D888C48C04}"/>
                </a:ext>
              </a:extLst>
            </p:cNvPr>
            <p:cNvSpPr/>
            <p:nvPr/>
          </p:nvSpPr>
          <p:spPr>
            <a:xfrm>
              <a:off x="3114146" y="490548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7" name="Rectangle 1146">
              <a:extLst>
                <a:ext uri="{FF2B5EF4-FFF2-40B4-BE49-F238E27FC236}">
                  <a16:creationId xmlns:a16="http://schemas.microsoft.com/office/drawing/2014/main" id="{9D62E7CC-DD5F-A0E4-9ADE-49924F191B8A}"/>
                </a:ext>
              </a:extLst>
            </p:cNvPr>
            <p:cNvSpPr/>
            <p:nvPr/>
          </p:nvSpPr>
          <p:spPr>
            <a:xfrm>
              <a:off x="3467320" y="490548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8" name="Rectangle 1147">
              <a:extLst>
                <a:ext uri="{FF2B5EF4-FFF2-40B4-BE49-F238E27FC236}">
                  <a16:creationId xmlns:a16="http://schemas.microsoft.com/office/drawing/2014/main" id="{B39BC784-3E50-B566-F387-B1196FB67761}"/>
                </a:ext>
              </a:extLst>
            </p:cNvPr>
            <p:cNvSpPr/>
            <p:nvPr/>
          </p:nvSpPr>
          <p:spPr>
            <a:xfrm>
              <a:off x="3820495" y="490548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9" name="Rectangle 1148">
              <a:extLst>
                <a:ext uri="{FF2B5EF4-FFF2-40B4-BE49-F238E27FC236}">
                  <a16:creationId xmlns:a16="http://schemas.microsoft.com/office/drawing/2014/main" id="{2FD11D90-1685-E7DA-F83D-2CF2808F5CA2}"/>
                </a:ext>
              </a:extLst>
            </p:cNvPr>
            <p:cNvSpPr/>
            <p:nvPr/>
          </p:nvSpPr>
          <p:spPr>
            <a:xfrm>
              <a:off x="4194266" y="490548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9" name="Group 28" descr="Binary representation of the alphabetical letter lowercase f.">
            <a:extLst>
              <a:ext uri="{FF2B5EF4-FFF2-40B4-BE49-F238E27FC236}">
                <a16:creationId xmlns:a16="http://schemas.microsoft.com/office/drawing/2014/main" id="{B98B6391-6FAC-A77D-3E53-6AE6C7FA19B4}"/>
              </a:ext>
            </a:extLst>
          </p:cNvPr>
          <p:cNvGrpSpPr/>
          <p:nvPr/>
        </p:nvGrpSpPr>
        <p:grpSpPr>
          <a:xfrm>
            <a:off x="5418411" y="4950305"/>
            <a:ext cx="2957769" cy="298548"/>
            <a:chOff x="5418411" y="4950305"/>
            <a:chExt cx="2957769" cy="298548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345AD14-1081-AE65-6102-95F492C631F7}"/>
                </a:ext>
              </a:extLst>
            </p:cNvPr>
            <p:cNvSpPr/>
            <p:nvPr/>
          </p:nvSpPr>
          <p:spPr>
            <a:xfrm>
              <a:off x="5418411" y="49503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A806AE4-D079-9468-AE22-8860140DB445}"/>
                </a:ext>
              </a:extLst>
            </p:cNvPr>
            <p:cNvSpPr/>
            <p:nvPr/>
          </p:nvSpPr>
          <p:spPr>
            <a:xfrm>
              <a:off x="5771586" y="4950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4" name="Rectangle 1023">
              <a:extLst>
                <a:ext uri="{FF2B5EF4-FFF2-40B4-BE49-F238E27FC236}">
                  <a16:creationId xmlns:a16="http://schemas.microsoft.com/office/drawing/2014/main" id="{42193508-0AA7-D4F2-2D37-C6CAA8AC6865}"/>
                </a:ext>
              </a:extLst>
            </p:cNvPr>
            <p:cNvSpPr/>
            <p:nvPr/>
          </p:nvSpPr>
          <p:spPr>
            <a:xfrm>
              <a:off x="6124761" y="4950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6" name="Rectangle 1025">
              <a:extLst>
                <a:ext uri="{FF2B5EF4-FFF2-40B4-BE49-F238E27FC236}">
                  <a16:creationId xmlns:a16="http://schemas.microsoft.com/office/drawing/2014/main" id="{213F8508-27AE-07F8-E48F-DB39D4000A66}"/>
                </a:ext>
              </a:extLst>
            </p:cNvPr>
            <p:cNvSpPr/>
            <p:nvPr/>
          </p:nvSpPr>
          <p:spPr>
            <a:xfrm>
              <a:off x="6498531" y="49503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9" name="Rectangle 1028">
              <a:extLst>
                <a:ext uri="{FF2B5EF4-FFF2-40B4-BE49-F238E27FC236}">
                  <a16:creationId xmlns:a16="http://schemas.microsoft.com/office/drawing/2014/main" id="{51A39EAE-0558-D8DB-C6BE-26BFB82E4871}"/>
                </a:ext>
              </a:extLst>
            </p:cNvPr>
            <p:cNvSpPr/>
            <p:nvPr/>
          </p:nvSpPr>
          <p:spPr>
            <a:xfrm>
              <a:off x="7002587" y="49503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64FA82BC-B5B7-33FB-F8BD-3A6FAD67C9EC}"/>
                </a:ext>
              </a:extLst>
            </p:cNvPr>
            <p:cNvSpPr/>
            <p:nvPr/>
          </p:nvSpPr>
          <p:spPr>
            <a:xfrm>
              <a:off x="7355762" y="4950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556132C1-8510-585A-A8A7-30D063F1DEF3}"/>
                </a:ext>
              </a:extLst>
            </p:cNvPr>
            <p:cNvSpPr/>
            <p:nvPr/>
          </p:nvSpPr>
          <p:spPr>
            <a:xfrm>
              <a:off x="7708937" y="4950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6" name="Rectangle 1035">
              <a:extLst>
                <a:ext uri="{FF2B5EF4-FFF2-40B4-BE49-F238E27FC236}">
                  <a16:creationId xmlns:a16="http://schemas.microsoft.com/office/drawing/2014/main" id="{36CA0FB1-B1BA-7D27-C3C2-1174FA651B05}"/>
                </a:ext>
              </a:extLst>
            </p:cNvPr>
            <p:cNvSpPr/>
            <p:nvPr/>
          </p:nvSpPr>
          <p:spPr>
            <a:xfrm>
              <a:off x="8082707" y="49503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1" name="Group 20" descr="Binary representation of the alphabetical letter Capital G.">
            <a:extLst>
              <a:ext uri="{FF2B5EF4-FFF2-40B4-BE49-F238E27FC236}">
                <a16:creationId xmlns:a16="http://schemas.microsoft.com/office/drawing/2014/main" id="{64B110A7-E4DD-FEA7-E8C6-6149CEDA37B3}"/>
              </a:ext>
            </a:extLst>
          </p:cNvPr>
          <p:cNvGrpSpPr/>
          <p:nvPr/>
        </p:nvGrpSpPr>
        <p:grpSpPr>
          <a:xfrm>
            <a:off x="1529968" y="5577834"/>
            <a:ext cx="2957770" cy="298548"/>
            <a:chOff x="1529968" y="5577834"/>
            <a:chExt cx="2957770" cy="298548"/>
          </a:xfrm>
        </p:grpSpPr>
        <p:sp>
          <p:nvSpPr>
            <p:cNvPr id="1150" name="Rectangle 1149">
              <a:extLst>
                <a:ext uri="{FF2B5EF4-FFF2-40B4-BE49-F238E27FC236}">
                  <a16:creationId xmlns:a16="http://schemas.microsoft.com/office/drawing/2014/main" id="{F4BAB4D8-D2C6-537A-146E-B8CB4FB295B8}"/>
                </a:ext>
              </a:extLst>
            </p:cNvPr>
            <p:cNvSpPr/>
            <p:nvPr/>
          </p:nvSpPr>
          <p:spPr>
            <a:xfrm>
              <a:off x="1529968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1" name="Rectangle 1150">
              <a:extLst>
                <a:ext uri="{FF2B5EF4-FFF2-40B4-BE49-F238E27FC236}">
                  <a16:creationId xmlns:a16="http://schemas.microsoft.com/office/drawing/2014/main" id="{6C8032F3-33FE-BADE-59E5-07F76789CC5E}"/>
                </a:ext>
              </a:extLst>
            </p:cNvPr>
            <p:cNvSpPr/>
            <p:nvPr/>
          </p:nvSpPr>
          <p:spPr>
            <a:xfrm>
              <a:off x="1883144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2" name="Rectangle 1151">
              <a:extLst>
                <a:ext uri="{FF2B5EF4-FFF2-40B4-BE49-F238E27FC236}">
                  <a16:creationId xmlns:a16="http://schemas.microsoft.com/office/drawing/2014/main" id="{43F1007A-A769-1853-41D3-2D57B87AFBE0}"/>
                </a:ext>
              </a:extLst>
            </p:cNvPr>
            <p:cNvSpPr/>
            <p:nvPr/>
          </p:nvSpPr>
          <p:spPr>
            <a:xfrm>
              <a:off x="2236319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7961FCD5-74B7-EE48-E198-20226BAF4213}"/>
                </a:ext>
              </a:extLst>
            </p:cNvPr>
            <p:cNvSpPr/>
            <p:nvPr/>
          </p:nvSpPr>
          <p:spPr>
            <a:xfrm>
              <a:off x="2610088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4" name="Rectangle 1153">
              <a:extLst>
                <a:ext uri="{FF2B5EF4-FFF2-40B4-BE49-F238E27FC236}">
                  <a16:creationId xmlns:a16="http://schemas.microsoft.com/office/drawing/2014/main" id="{4BB4AAEE-7B2C-8233-2046-28926BFA3EA4}"/>
                </a:ext>
              </a:extLst>
            </p:cNvPr>
            <p:cNvSpPr/>
            <p:nvPr/>
          </p:nvSpPr>
          <p:spPr>
            <a:xfrm>
              <a:off x="3114145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5" name="Rectangle 1154">
              <a:extLst>
                <a:ext uri="{FF2B5EF4-FFF2-40B4-BE49-F238E27FC236}">
                  <a16:creationId xmlns:a16="http://schemas.microsoft.com/office/drawing/2014/main" id="{741B1322-FD29-B8CB-C85D-E18EEB372748}"/>
                </a:ext>
              </a:extLst>
            </p:cNvPr>
            <p:cNvSpPr/>
            <p:nvPr/>
          </p:nvSpPr>
          <p:spPr>
            <a:xfrm>
              <a:off x="3467320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6" name="Rectangle 1155">
              <a:extLst>
                <a:ext uri="{FF2B5EF4-FFF2-40B4-BE49-F238E27FC236}">
                  <a16:creationId xmlns:a16="http://schemas.microsoft.com/office/drawing/2014/main" id="{9612B240-221F-9FB7-7324-505F13784B29}"/>
                </a:ext>
              </a:extLst>
            </p:cNvPr>
            <p:cNvSpPr/>
            <p:nvPr/>
          </p:nvSpPr>
          <p:spPr>
            <a:xfrm>
              <a:off x="3820495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7" name="Rectangle 1156">
              <a:extLst>
                <a:ext uri="{FF2B5EF4-FFF2-40B4-BE49-F238E27FC236}">
                  <a16:creationId xmlns:a16="http://schemas.microsoft.com/office/drawing/2014/main" id="{9F29BB85-AB78-12F7-E0EA-8DD64BA522AC}"/>
                </a:ext>
              </a:extLst>
            </p:cNvPr>
            <p:cNvSpPr/>
            <p:nvPr/>
          </p:nvSpPr>
          <p:spPr>
            <a:xfrm>
              <a:off x="4194265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14" name="Picture 13" descr="Binary representation of the alphabetical letter lowercase g.">
            <a:extLst>
              <a:ext uri="{FF2B5EF4-FFF2-40B4-BE49-F238E27FC236}">
                <a16:creationId xmlns:a16="http://schemas.microsoft.com/office/drawing/2014/main" id="{44AE1EFC-7AED-79EF-CBA2-4E7E2ABB24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6827" y="5581930"/>
            <a:ext cx="3102347" cy="378198"/>
          </a:xfrm>
          <a:prstGeom prst="rect">
            <a:avLst/>
          </a:prstGeom>
        </p:spPr>
      </p:pic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1896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134" b="67045"/>
          <a:stretch/>
        </p:blipFill>
        <p:spPr bwMode="auto">
          <a:xfrm>
            <a:off x="1258" y="-30899"/>
            <a:ext cx="9146141" cy="162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841225" y="383413"/>
            <a:ext cx="504056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Alphabet in binary H-N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E2F322-EE39-D043-AEBB-CA93686B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534086"/>
              </p:ext>
            </p:extLst>
          </p:nvPr>
        </p:nvGraphicFramePr>
        <p:xfrm>
          <a:off x="616323" y="1669676"/>
          <a:ext cx="7883470" cy="4403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624">
                  <a:extLst>
                    <a:ext uri="{9D8B030D-6E8A-4147-A177-3AD203B41FA5}">
                      <a16:colId xmlns:a16="http://schemas.microsoft.com/office/drawing/2014/main" val="3368376062"/>
                    </a:ext>
                  </a:extLst>
                </a:gridCol>
                <a:gridCol w="3127111">
                  <a:extLst>
                    <a:ext uri="{9D8B030D-6E8A-4147-A177-3AD203B41FA5}">
                      <a16:colId xmlns:a16="http://schemas.microsoft.com/office/drawing/2014/main" val="2664474818"/>
                    </a:ext>
                  </a:extLst>
                </a:gridCol>
                <a:gridCol w="564981">
                  <a:extLst>
                    <a:ext uri="{9D8B030D-6E8A-4147-A177-3AD203B41FA5}">
                      <a16:colId xmlns:a16="http://schemas.microsoft.com/office/drawing/2014/main" val="2280813241"/>
                    </a:ext>
                  </a:extLst>
                </a:gridCol>
                <a:gridCol w="3376754">
                  <a:extLst>
                    <a:ext uri="{9D8B030D-6E8A-4147-A177-3AD203B41FA5}">
                      <a16:colId xmlns:a16="http://schemas.microsoft.com/office/drawing/2014/main" val="1308443667"/>
                    </a:ext>
                  </a:extLst>
                </a:gridCol>
              </a:tblGrid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15033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dirty="0">
                          <a:effectLst/>
                          <a:latin typeface="Calibri"/>
                        </a:rPr>
                        <a:t>I 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err="1">
                          <a:effectLst/>
                        </a:rPr>
                        <a:t>i</a:t>
                      </a:r>
                      <a:endParaRPr lang="en-US" dirty="0" err="1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86867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J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j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921698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K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1800">
                          <a:effectLst/>
                          <a:latin typeface="Calibri"/>
                        </a:rPr>
                        <a:t>k</a:t>
                      </a: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397322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L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l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5144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m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11359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dirty="0">
                          <a:effectLst/>
                          <a:latin typeface="Calibri"/>
                        </a:rPr>
                        <a:t>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dirty="0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613868"/>
                  </a:ext>
                </a:extLst>
              </a:tr>
            </a:tbl>
          </a:graphicData>
        </a:graphic>
      </p:graphicFrame>
      <p:grpSp>
        <p:nvGrpSpPr>
          <p:cNvPr id="4" name="Group 3" descr="Binary representation of the alphabetical letter Capital H.">
            <a:extLst>
              <a:ext uri="{FF2B5EF4-FFF2-40B4-BE49-F238E27FC236}">
                <a16:creationId xmlns:a16="http://schemas.microsoft.com/office/drawing/2014/main" id="{50DEE3E9-7A81-44FA-DE71-179988B09B8E}"/>
              </a:ext>
            </a:extLst>
          </p:cNvPr>
          <p:cNvGrpSpPr/>
          <p:nvPr/>
        </p:nvGrpSpPr>
        <p:grpSpPr>
          <a:xfrm>
            <a:off x="1536692" y="1819381"/>
            <a:ext cx="2957769" cy="298548"/>
            <a:chOff x="1536692" y="1819381"/>
            <a:chExt cx="2957769" cy="298548"/>
          </a:xfrm>
        </p:grpSpPr>
        <p:sp>
          <p:nvSpPr>
            <p:cNvPr id="1073" name="Rectangle 1072">
              <a:extLst>
                <a:ext uri="{FF2B5EF4-FFF2-40B4-BE49-F238E27FC236}">
                  <a16:creationId xmlns:a16="http://schemas.microsoft.com/office/drawing/2014/main" id="{A78ACA55-85DF-A754-6E6B-A38089F1BD5C}"/>
                </a:ext>
              </a:extLst>
            </p:cNvPr>
            <p:cNvSpPr/>
            <p:nvPr/>
          </p:nvSpPr>
          <p:spPr>
            <a:xfrm>
              <a:off x="1536692" y="181938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5" name="Rectangle 1074">
              <a:extLst>
                <a:ext uri="{FF2B5EF4-FFF2-40B4-BE49-F238E27FC236}">
                  <a16:creationId xmlns:a16="http://schemas.microsoft.com/office/drawing/2014/main" id="{2BDEE58A-B1E7-EFD8-B3B6-E0F46A5BBB05}"/>
                </a:ext>
              </a:extLst>
            </p:cNvPr>
            <p:cNvSpPr/>
            <p:nvPr/>
          </p:nvSpPr>
          <p:spPr>
            <a:xfrm>
              <a:off x="1889868" y="181938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7" name="Rectangle 1076">
              <a:extLst>
                <a:ext uri="{FF2B5EF4-FFF2-40B4-BE49-F238E27FC236}">
                  <a16:creationId xmlns:a16="http://schemas.microsoft.com/office/drawing/2014/main" id="{DF513706-5327-6108-B5A9-FF7D3C1CF2F4}"/>
                </a:ext>
              </a:extLst>
            </p:cNvPr>
            <p:cNvSpPr/>
            <p:nvPr/>
          </p:nvSpPr>
          <p:spPr>
            <a:xfrm>
              <a:off x="2243042" y="1819381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9" name="Rectangle 1078">
              <a:extLst>
                <a:ext uri="{FF2B5EF4-FFF2-40B4-BE49-F238E27FC236}">
                  <a16:creationId xmlns:a16="http://schemas.microsoft.com/office/drawing/2014/main" id="{4BA08100-E06A-04FB-23A6-36F0E6DD473E}"/>
                </a:ext>
              </a:extLst>
            </p:cNvPr>
            <p:cNvSpPr/>
            <p:nvPr/>
          </p:nvSpPr>
          <p:spPr>
            <a:xfrm>
              <a:off x="2616812" y="1819381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1C600C0C-8E8E-DB7B-1F4D-18F7272011F6}"/>
                </a:ext>
              </a:extLst>
            </p:cNvPr>
            <p:cNvSpPr/>
            <p:nvPr/>
          </p:nvSpPr>
          <p:spPr>
            <a:xfrm>
              <a:off x="3120868" y="1819381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3" name="Rectangle 1082">
              <a:extLst>
                <a:ext uri="{FF2B5EF4-FFF2-40B4-BE49-F238E27FC236}">
                  <a16:creationId xmlns:a16="http://schemas.microsoft.com/office/drawing/2014/main" id="{A782E1B8-FE3A-4513-ACB3-22349F564CE6}"/>
                </a:ext>
              </a:extLst>
            </p:cNvPr>
            <p:cNvSpPr/>
            <p:nvPr/>
          </p:nvSpPr>
          <p:spPr>
            <a:xfrm>
              <a:off x="3474044" y="1819381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5" name="Rectangle 1084">
              <a:extLst>
                <a:ext uri="{FF2B5EF4-FFF2-40B4-BE49-F238E27FC236}">
                  <a16:creationId xmlns:a16="http://schemas.microsoft.com/office/drawing/2014/main" id="{F05AB93D-55B8-3809-D21A-5E00EA320AFA}"/>
                </a:ext>
              </a:extLst>
            </p:cNvPr>
            <p:cNvSpPr/>
            <p:nvPr/>
          </p:nvSpPr>
          <p:spPr>
            <a:xfrm>
              <a:off x="3827219" y="1819381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7" name="Rectangle 1086">
              <a:extLst>
                <a:ext uri="{FF2B5EF4-FFF2-40B4-BE49-F238E27FC236}">
                  <a16:creationId xmlns:a16="http://schemas.microsoft.com/office/drawing/2014/main" id="{448F8851-FD29-4C24-4D84-5E2870A9FE80}"/>
                </a:ext>
              </a:extLst>
            </p:cNvPr>
            <p:cNvSpPr/>
            <p:nvPr/>
          </p:nvSpPr>
          <p:spPr>
            <a:xfrm>
              <a:off x="4200988" y="1819381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18" name="Group 17" descr="Binary representation of the alphabetical letter lowercase h.">
            <a:extLst>
              <a:ext uri="{FF2B5EF4-FFF2-40B4-BE49-F238E27FC236}">
                <a16:creationId xmlns:a16="http://schemas.microsoft.com/office/drawing/2014/main" id="{C854AF07-6D0E-B43B-2E10-617FFDCB4491}"/>
              </a:ext>
            </a:extLst>
          </p:cNvPr>
          <p:cNvGrpSpPr/>
          <p:nvPr/>
        </p:nvGrpSpPr>
        <p:grpSpPr>
          <a:xfrm>
            <a:off x="5373587" y="1801452"/>
            <a:ext cx="2957769" cy="298548"/>
            <a:chOff x="5373587" y="1801452"/>
            <a:chExt cx="2957769" cy="29854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6FDC50B-DB43-01EE-FA03-8FF82B374D49}"/>
                </a:ext>
              </a:extLst>
            </p:cNvPr>
            <p:cNvSpPr/>
            <p:nvPr/>
          </p:nvSpPr>
          <p:spPr>
            <a:xfrm>
              <a:off x="5373587" y="180145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660D0F-6282-3CC1-E643-EF732D445E2D}"/>
                </a:ext>
              </a:extLst>
            </p:cNvPr>
            <p:cNvSpPr/>
            <p:nvPr/>
          </p:nvSpPr>
          <p:spPr>
            <a:xfrm>
              <a:off x="5726762" y="180145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9A6432A-1578-DFD5-DDED-A27A3048ABA7}"/>
                </a:ext>
              </a:extLst>
            </p:cNvPr>
            <p:cNvSpPr/>
            <p:nvPr/>
          </p:nvSpPr>
          <p:spPr>
            <a:xfrm>
              <a:off x="6079937" y="180145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1618521-0C75-2CA1-7455-F007D5C7E960}"/>
                </a:ext>
              </a:extLst>
            </p:cNvPr>
            <p:cNvSpPr/>
            <p:nvPr/>
          </p:nvSpPr>
          <p:spPr>
            <a:xfrm>
              <a:off x="6453707" y="180145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00CA2A1-EE75-AB0A-C43E-882F7C79B4C8}"/>
                </a:ext>
              </a:extLst>
            </p:cNvPr>
            <p:cNvSpPr/>
            <p:nvPr/>
          </p:nvSpPr>
          <p:spPr>
            <a:xfrm>
              <a:off x="6957764" y="180145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B8329FD-B741-FA68-7AD8-70DE0D399327}"/>
                </a:ext>
              </a:extLst>
            </p:cNvPr>
            <p:cNvSpPr/>
            <p:nvPr/>
          </p:nvSpPr>
          <p:spPr>
            <a:xfrm>
              <a:off x="7310939" y="180145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69ACC98-3716-8D8E-5D35-C6EDF279331C}"/>
                </a:ext>
              </a:extLst>
            </p:cNvPr>
            <p:cNvSpPr/>
            <p:nvPr/>
          </p:nvSpPr>
          <p:spPr>
            <a:xfrm>
              <a:off x="7664114" y="180145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6F34515-F3B4-CBA1-2BA8-A32F0A5B9882}"/>
                </a:ext>
              </a:extLst>
            </p:cNvPr>
            <p:cNvSpPr/>
            <p:nvPr/>
          </p:nvSpPr>
          <p:spPr>
            <a:xfrm>
              <a:off x="8037883" y="180145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" name="Group 4" descr="Binary representation of the alphabetical letter Capital i.">
            <a:extLst>
              <a:ext uri="{FF2B5EF4-FFF2-40B4-BE49-F238E27FC236}">
                <a16:creationId xmlns:a16="http://schemas.microsoft.com/office/drawing/2014/main" id="{0CDC3AA1-9D0E-DE65-0BAB-B289F920F613}"/>
              </a:ext>
            </a:extLst>
          </p:cNvPr>
          <p:cNvGrpSpPr/>
          <p:nvPr/>
        </p:nvGrpSpPr>
        <p:grpSpPr>
          <a:xfrm>
            <a:off x="1536692" y="2480528"/>
            <a:ext cx="2957769" cy="298548"/>
            <a:chOff x="1536692" y="2480528"/>
            <a:chExt cx="2957769" cy="298548"/>
          </a:xfrm>
        </p:grpSpPr>
        <p:sp>
          <p:nvSpPr>
            <p:cNvPr id="1089" name="Rectangle 1088">
              <a:extLst>
                <a:ext uri="{FF2B5EF4-FFF2-40B4-BE49-F238E27FC236}">
                  <a16:creationId xmlns:a16="http://schemas.microsoft.com/office/drawing/2014/main" id="{0D10451C-FE53-46EF-A4BB-ADDCDBD700DF}"/>
                </a:ext>
              </a:extLst>
            </p:cNvPr>
            <p:cNvSpPr/>
            <p:nvPr/>
          </p:nvSpPr>
          <p:spPr>
            <a:xfrm>
              <a:off x="1536692" y="248052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1" name="Rectangle 1090">
              <a:extLst>
                <a:ext uri="{FF2B5EF4-FFF2-40B4-BE49-F238E27FC236}">
                  <a16:creationId xmlns:a16="http://schemas.microsoft.com/office/drawing/2014/main" id="{07112769-A208-C5A6-4606-AB02D67EFFCA}"/>
                </a:ext>
              </a:extLst>
            </p:cNvPr>
            <p:cNvSpPr/>
            <p:nvPr/>
          </p:nvSpPr>
          <p:spPr>
            <a:xfrm>
              <a:off x="1889868" y="24805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3" name="Rectangle 1092">
              <a:extLst>
                <a:ext uri="{FF2B5EF4-FFF2-40B4-BE49-F238E27FC236}">
                  <a16:creationId xmlns:a16="http://schemas.microsoft.com/office/drawing/2014/main" id="{69D43607-9890-BDE2-848A-A99698185298}"/>
                </a:ext>
              </a:extLst>
            </p:cNvPr>
            <p:cNvSpPr/>
            <p:nvPr/>
          </p:nvSpPr>
          <p:spPr>
            <a:xfrm>
              <a:off x="2243042" y="24805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5" name="Rectangle 1094">
              <a:extLst>
                <a:ext uri="{FF2B5EF4-FFF2-40B4-BE49-F238E27FC236}">
                  <a16:creationId xmlns:a16="http://schemas.microsoft.com/office/drawing/2014/main" id="{9C8F594D-6021-C4EA-69EC-439CB5E65D12}"/>
                </a:ext>
              </a:extLst>
            </p:cNvPr>
            <p:cNvSpPr/>
            <p:nvPr/>
          </p:nvSpPr>
          <p:spPr>
            <a:xfrm>
              <a:off x="2616812" y="248052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7" name="Rectangle 1096">
              <a:extLst>
                <a:ext uri="{FF2B5EF4-FFF2-40B4-BE49-F238E27FC236}">
                  <a16:creationId xmlns:a16="http://schemas.microsoft.com/office/drawing/2014/main" id="{89AEF0D6-E332-B639-558E-01EF4B289A1E}"/>
                </a:ext>
              </a:extLst>
            </p:cNvPr>
            <p:cNvSpPr/>
            <p:nvPr/>
          </p:nvSpPr>
          <p:spPr>
            <a:xfrm>
              <a:off x="3120868" y="24805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D60DD346-C3FB-CCD9-E985-8003A1CD7F10}"/>
                </a:ext>
              </a:extLst>
            </p:cNvPr>
            <p:cNvSpPr/>
            <p:nvPr/>
          </p:nvSpPr>
          <p:spPr>
            <a:xfrm>
              <a:off x="3474044" y="24805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1" name="Rectangle 1100">
              <a:extLst>
                <a:ext uri="{FF2B5EF4-FFF2-40B4-BE49-F238E27FC236}">
                  <a16:creationId xmlns:a16="http://schemas.microsoft.com/office/drawing/2014/main" id="{F7C15FEF-55E2-98AC-4FBA-E1DDEFEE4756}"/>
                </a:ext>
              </a:extLst>
            </p:cNvPr>
            <p:cNvSpPr/>
            <p:nvPr/>
          </p:nvSpPr>
          <p:spPr>
            <a:xfrm>
              <a:off x="3827219" y="24805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3" name="Rectangle 1102">
              <a:extLst>
                <a:ext uri="{FF2B5EF4-FFF2-40B4-BE49-F238E27FC236}">
                  <a16:creationId xmlns:a16="http://schemas.microsoft.com/office/drawing/2014/main" id="{DF7171D7-C4AF-38D9-3364-5BB45D184962}"/>
                </a:ext>
              </a:extLst>
            </p:cNvPr>
            <p:cNvSpPr/>
            <p:nvPr/>
          </p:nvSpPr>
          <p:spPr>
            <a:xfrm>
              <a:off x="4200988" y="24805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2" name="Picture 1" descr="Binary representation of the alphabetical letter lowercase i.">
            <a:extLst>
              <a:ext uri="{FF2B5EF4-FFF2-40B4-BE49-F238E27FC236}">
                <a16:creationId xmlns:a16="http://schemas.microsoft.com/office/drawing/2014/main" id="{7F4E366A-5114-DC39-3ABD-A90FD8B310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3428" y="2255465"/>
            <a:ext cx="3260351" cy="430865"/>
          </a:xfrm>
          <a:prstGeom prst="rect">
            <a:avLst/>
          </a:prstGeom>
        </p:spPr>
      </p:pic>
      <p:grpSp>
        <p:nvGrpSpPr>
          <p:cNvPr id="11" name="Group 10" descr="Binary representation of the alphabetical letter Capital J.">
            <a:extLst>
              <a:ext uri="{FF2B5EF4-FFF2-40B4-BE49-F238E27FC236}">
                <a16:creationId xmlns:a16="http://schemas.microsoft.com/office/drawing/2014/main" id="{DCE5E634-81CC-7528-12A7-15A3DAA422BE}"/>
              </a:ext>
            </a:extLst>
          </p:cNvPr>
          <p:cNvGrpSpPr/>
          <p:nvPr/>
        </p:nvGrpSpPr>
        <p:grpSpPr>
          <a:xfrm>
            <a:off x="1536692" y="3108057"/>
            <a:ext cx="2957769" cy="298548"/>
            <a:chOff x="1536692" y="3108057"/>
            <a:chExt cx="2957769" cy="298548"/>
          </a:xfrm>
        </p:grpSpPr>
        <p:sp>
          <p:nvSpPr>
            <p:cNvPr id="1105" name="Rectangle 1104">
              <a:extLst>
                <a:ext uri="{FF2B5EF4-FFF2-40B4-BE49-F238E27FC236}">
                  <a16:creationId xmlns:a16="http://schemas.microsoft.com/office/drawing/2014/main" id="{C012ADF3-B4F1-98EC-1BE7-193CBC55F664}"/>
                </a:ext>
              </a:extLst>
            </p:cNvPr>
            <p:cNvSpPr/>
            <p:nvPr/>
          </p:nvSpPr>
          <p:spPr>
            <a:xfrm>
              <a:off x="1536692" y="31080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7" name="Rectangle 1106">
              <a:extLst>
                <a:ext uri="{FF2B5EF4-FFF2-40B4-BE49-F238E27FC236}">
                  <a16:creationId xmlns:a16="http://schemas.microsoft.com/office/drawing/2014/main" id="{2312E4C0-F556-7165-ABA8-B29B37A89F72}"/>
                </a:ext>
              </a:extLst>
            </p:cNvPr>
            <p:cNvSpPr/>
            <p:nvPr/>
          </p:nvSpPr>
          <p:spPr>
            <a:xfrm>
              <a:off x="1889868" y="31080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F592EA89-0BE3-4689-2549-58E58E11595E}"/>
                </a:ext>
              </a:extLst>
            </p:cNvPr>
            <p:cNvSpPr/>
            <p:nvPr/>
          </p:nvSpPr>
          <p:spPr>
            <a:xfrm>
              <a:off x="2243042" y="31080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1" name="Rectangle 1110">
              <a:extLst>
                <a:ext uri="{FF2B5EF4-FFF2-40B4-BE49-F238E27FC236}">
                  <a16:creationId xmlns:a16="http://schemas.microsoft.com/office/drawing/2014/main" id="{50C60D81-80E9-2810-97E0-F5F460695BFB}"/>
                </a:ext>
              </a:extLst>
            </p:cNvPr>
            <p:cNvSpPr/>
            <p:nvPr/>
          </p:nvSpPr>
          <p:spPr>
            <a:xfrm>
              <a:off x="2616812" y="31080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3" name="Rectangle 1112">
              <a:extLst>
                <a:ext uri="{FF2B5EF4-FFF2-40B4-BE49-F238E27FC236}">
                  <a16:creationId xmlns:a16="http://schemas.microsoft.com/office/drawing/2014/main" id="{32975429-4821-3066-7E7B-30D17AA1CE83}"/>
                </a:ext>
              </a:extLst>
            </p:cNvPr>
            <p:cNvSpPr/>
            <p:nvPr/>
          </p:nvSpPr>
          <p:spPr>
            <a:xfrm>
              <a:off x="3120868" y="31080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5" name="Rectangle 1114">
              <a:extLst>
                <a:ext uri="{FF2B5EF4-FFF2-40B4-BE49-F238E27FC236}">
                  <a16:creationId xmlns:a16="http://schemas.microsoft.com/office/drawing/2014/main" id="{C9DCD7CE-62AD-DD87-039E-09742E413B8E}"/>
                </a:ext>
              </a:extLst>
            </p:cNvPr>
            <p:cNvSpPr/>
            <p:nvPr/>
          </p:nvSpPr>
          <p:spPr>
            <a:xfrm>
              <a:off x="3474044" y="31080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7" name="Rectangle 1116">
              <a:extLst>
                <a:ext uri="{FF2B5EF4-FFF2-40B4-BE49-F238E27FC236}">
                  <a16:creationId xmlns:a16="http://schemas.microsoft.com/office/drawing/2014/main" id="{8DB0F2AF-6886-8AFF-30D6-70375BCC3845}"/>
                </a:ext>
              </a:extLst>
            </p:cNvPr>
            <p:cNvSpPr/>
            <p:nvPr/>
          </p:nvSpPr>
          <p:spPr>
            <a:xfrm>
              <a:off x="3827219" y="31080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9" name="Rectangle 1118">
              <a:extLst>
                <a:ext uri="{FF2B5EF4-FFF2-40B4-BE49-F238E27FC236}">
                  <a16:creationId xmlns:a16="http://schemas.microsoft.com/office/drawing/2014/main" id="{C65E62D6-4BD4-50FE-B72F-6C7FEDF6BF36}"/>
                </a:ext>
              </a:extLst>
            </p:cNvPr>
            <p:cNvSpPr/>
            <p:nvPr/>
          </p:nvSpPr>
          <p:spPr>
            <a:xfrm>
              <a:off x="4200988" y="31080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0" name="Group 19" descr="Binary representation of the alphabetical letter lowercase j.">
            <a:extLst>
              <a:ext uri="{FF2B5EF4-FFF2-40B4-BE49-F238E27FC236}">
                <a16:creationId xmlns:a16="http://schemas.microsoft.com/office/drawing/2014/main" id="{5216687B-792A-5E26-42F1-3716018FA65A}"/>
              </a:ext>
            </a:extLst>
          </p:cNvPr>
          <p:cNvGrpSpPr/>
          <p:nvPr/>
        </p:nvGrpSpPr>
        <p:grpSpPr>
          <a:xfrm>
            <a:off x="5339970" y="3045305"/>
            <a:ext cx="2957769" cy="298548"/>
            <a:chOff x="5339970" y="3045305"/>
            <a:chExt cx="2957769" cy="298548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C71399-9B45-559F-2CB5-CF11B23B8FED}"/>
                </a:ext>
              </a:extLst>
            </p:cNvPr>
            <p:cNvSpPr/>
            <p:nvPr/>
          </p:nvSpPr>
          <p:spPr>
            <a:xfrm>
              <a:off x="5339970" y="30453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338F10D-976C-0E83-40FB-3A8962FB7067}"/>
                </a:ext>
              </a:extLst>
            </p:cNvPr>
            <p:cNvSpPr/>
            <p:nvPr/>
          </p:nvSpPr>
          <p:spPr>
            <a:xfrm>
              <a:off x="5693145" y="3045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C489A1F-FCD4-E5FB-5A74-52D514538187}"/>
                </a:ext>
              </a:extLst>
            </p:cNvPr>
            <p:cNvSpPr/>
            <p:nvPr/>
          </p:nvSpPr>
          <p:spPr>
            <a:xfrm>
              <a:off x="6046320" y="3045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2DE809C-7692-02DB-2A57-01F8C0F52077}"/>
                </a:ext>
              </a:extLst>
            </p:cNvPr>
            <p:cNvSpPr/>
            <p:nvPr/>
          </p:nvSpPr>
          <p:spPr>
            <a:xfrm>
              <a:off x="6420090" y="30453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3C4D55D-1888-F5DC-A8B6-543D0A190DCA}"/>
                </a:ext>
              </a:extLst>
            </p:cNvPr>
            <p:cNvSpPr/>
            <p:nvPr/>
          </p:nvSpPr>
          <p:spPr>
            <a:xfrm>
              <a:off x="6924146" y="3045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1D0849D-CD52-C897-7CBA-4B09D555773D}"/>
                </a:ext>
              </a:extLst>
            </p:cNvPr>
            <p:cNvSpPr/>
            <p:nvPr/>
          </p:nvSpPr>
          <p:spPr>
            <a:xfrm>
              <a:off x="7277321" y="30453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4A2BF6A-8AE1-6335-8703-7DA77476BE12}"/>
                </a:ext>
              </a:extLst>
            </p:cNvPr>
            <p:cNvSpPr/>
            <p:nvPr/>
          </p:nvSpPr>
          <p:spPr>
            <a:xfrm>
              <a:off x="7630496" y="30453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EB42D2B-35DC-7052-69EE-F8396B1A080D}"/>
                </a:ext>
              </a:extLst>
            </p:cNvPr>
            <p:cNvSpPr/>
            <p:nvPr/>
          </p:nvSpPr>
          <p:spPr>
            <a:xfrm>
              <a:off x="8004266" y="30453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11" descr="Binary representation of the alphabetical letter Capital K.">
            <a:extLst>
              <a:ext uri="{FF2B5EF4-FFF2-40B4-BE49-F238E27FC236}">
                <a16:creationId xmlns:a16="http://schemas.microsoft.com/office/drawing/2014/main" id="{0D8B8C74-4C5E-D6F1-F656-FF00F2F27561}"/>
              </a:ext>
            </a:extLst>
          </p:cNvPr>
          <p:cNvGrpSpPr/>
          <p:nvPr/>
        </p:nvGrpSpPr>
        <p:grpSpPr>
          <a:xfrm>
            <a:off x="1536692" y="3701969"/>
            <a:ext cx="2957769" cy="298548"/>
            <a:chOff x="1536692" y="3701969"/>
            <a:chExt cx="2957769" cy="298548"/>
          </a:xfrm>
        </p:grpSpPr>
        <p:sp>
          <p:nvSpPr>
            <p:cNvPr id="1121" name="Rectangle 1120">
              <a:extLst>
                <a:ext uri="{FF2B5EF4-FFF2-40B4-BE49-F238E27FC236}">
                  <a16:creationId xmlns:a16="http://schemas.microsoft.com/office/drawing/2014/main" id="{2FA6067A-00F6-8A26-42ED-D7C56E10B6A1}"/>
                </a:ext>
              </a:extLst>
            </p:cNvPr>
            <p:cNvSpPr/>
            <p:nvPr/>
          </p:nvSpPr>
          <p:spPr>
            <a:xfrm>
              <a:off x="1536692" y="370196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23" name="Rectangle 1122">
              <a:extLst>
                <a:ext uri="{FF2B5EF4-FFF2-40B4-BE49-F238E27FC236}">
                  <a16:creationId xmlns:a16="http://schemas.microsoft.com/office/drawing/2014/main" id="{0E38D332-F4ED-3D5F-741E-F136D6A8B27C}"/>
                </a:ext>
              </a:extLst>
            </p:cNvPr>
            <p:cNvSpPr/>
            <p:nvPr/>
          </p:nvSpPr>
          <p:spPr>
            <a:xfrm>
              <a:off x="1889868" y="37019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5" name="Rectangle 1124">
              <a:extLst>
                <a:ext uri="{FF2B5EF4-FFF2-40B4-BE49-F238E27FC236}">
                  <a16:creationId xmlns:a16="http://schemas.microsoft.com/office/drawing/2014/main" id="{46038304-8087-424A-4B01-6B4C8634F898}"/>
                </a:ext>
              </a:extLst>
            </p:cNvPr>
            <p:cNvSpPr/>
            <p:nvPr/>
          </p:nvSpPr>
          <p:spPr>
            <a:xfrm>
              <a:off x="2243042" y="370196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7" name="Rectangle 1126">
              <a:extLst>
                <a:ext uri="{FF2B5EF4-FFF2-40B4-BE49-F238E27FC236}">
                  <a16:creationId xmlns:a16="http://schemas.microsoft.com/office/drawing/2014/main" id="{7F15CB63-6D51-5C9E-1AAD-0765661B55FA}"/>
                </a:ext>
              </a:extLst>
            </p:cNvPr>
            <p:cNvSpPr/>
            <p:nvPr/>
          </p:nvSpPr>
          <p:spPr>
            <a:xfrm>
              <a:off x="2616812" y="370196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9" name="Rectangle 1128">
              <a:extLst>
                <a:ext uri="{FF2B5EF4-FFF2-40B4-BE49-F238E27FC236}">
                  <a16:creationId xmlns:a16="http://schemas.microsoft.com/office/drawing/2014/main" id="{1D8FEF2E-7267-B870-5B0B-8B4C67BD1E8F}"/>
                </a:ext>
              </a:extLst>
            </p:cNvPr>
            <p:cNvSpPr/>
            <p:nvPr/>
          </p:nvSpPr>
          <p:spPr>
            <a:xfrm>
              <a:off x="3120868" y="37019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1" name="Rectangle 1130">
              <a:extLst>
                <a:ext uri="{FF2B5EF4-FFF2-40B4-BE49-F238E27FC236}">
                  <a16:creationId xmlns:a16="http://schemas.microsoft.com/office/drawing/2014/main" id="{15477557-9255-0F24-A43F-C1476D2A8D7D}"/>
                </a:ext>
              </a:extLst>
            </p:cNvPr>
            <p:cNvSpPr/>
            <p:nvPr/>
          </p:nvSpPr>
          <p:spPr>
            <a:xfrm>
              <a:off x="3474044" y="370196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3" name="Rectangle 1132">
              <a:extLst>
                <a:ext uri="{FF2B5EF4-FFF2-40B4-BE49-F238E27FC236}">
                  <a16:creationId xmlns:a16="http://schemas.microsoft.com/office/drawing/2014/main" id="{EA6405A0-D67E-E087-47A7-D9F90535CD21}"/>
                </a:ext>
              </a:extLst>
            </p:cNvPr>
            <p:cNvSpPr/>
            <p:nvPr/>
          </p:nvSpPr>
          <p:spPr>
            <a:xfrm>
              <a:off x="3827219" y="37019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3F369F9A-7CA5-90FF-7C8B-70982E30827E}"/>
                </a:ext>
              </a:extLst>
            </p:cNvPr>
            <p:cNvSpPr/>
            <p:nvPr/>
          </p:nvSpPr>
          <p:spPr>
            <a:xfrm>
              <a:off x="4200988" y="37019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22" name="Group 21" descr="Binary representation of the alphabetical letter lowercase k.">
            <a:extLst>
              <a:ext uri="{FF2B5EF4-FFF2-40B4-BE49-F238E27FC236}">
                <a16:creationId xmlns:a16="http://schemas.microsoft.com/office/drawing/2014/main" id="{5900F2FC-D5A5-7270-194B-8A01BD57FCB5}"/>
              </a:ext>
            </a:extLst>
          </p:cNvPr>
          <p:cNvGrpSpPr/>
          <p:nvPr/>
        </p:nvGrpSpPr>
        <p:grpSpPr>
          <a:xfrm>
            <a:off x="5339970" y="3639217"/>
            <a:ext cx="2957769" cy="298548"/>
            <a:chOff x="5339970" y="3639217"/>
            <a:chExt cx="2957769" cy="298548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AFE1D03-9F49-DF7E-D75F-25E4BABFA961}"/>
                </a:ext>
              </a:extLst>
            </p:cNvPr>
            <p:cNvSpPr/>
            <p:nvPr/>
          </p:nvSpPr>
          <p:spPr>
            <a:xfrm>
              <a:off x="5339970" y="36392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95BAF409-71B6-D1AF-966A-82C61A494096}"/>
                </a:ext>
              </a:extLst>
            </p:cNvPr>
            <p:cNvSpPr/>
            <p:nvPr/>
          </p:nvSpPr>
          <p:spPr>
            <a:xfrm>
              <a:off x="5693145" y="36392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D068FB72-B3E9-D43A-8C39-B94B00B536BF}"/>
                </a:ext>
              </a:extLst>
            </p:cNvPr>
            <p:cNvSpPr/>
            <p:nvPr/>
          </p:nvSpPr>
          <p:spPr>
            <a:xfrm>
              <a:off x="6046320" y="36392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0" name="Rectangle 1029">
              <a:extLst>
                <a:ext uri="{FF2B5EF4-FFF2-40B4-BE49-F238E27FC236}">
                  <a16:creationId xmlns:a16="http://schemas.microsoft.com/office/drawing/2014/main" id="{D95EB94D-B50E-F097-08C5-95351CEC12E3}"/>
                </a:ext>
              </a:extLst>
            </p:cNvPr>
            <p:cNvSpPr/>
            <p:nvPr/>
          </p:nvSpPr>
          <p:spPr>
            <a:xfrm>
              <a:off x="6420090" y="363921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ED8D1E6C-0218-CD00-42C1-30AA665B6334}"/>
                </a:ext>
              </a:extLst>
            </p:cNvPr>
            <p:cNvSpPr/>
            <p:nvPr/>
          </p:nvSpPr>
          <p:spPr>
            <a:xfrm>
              <a:off x="6924146" y="36392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77A4D47D-7D80-A6B3-A2EA-A19DE84786FF}"/>
                </a:ext>
              </a:extLst>
            </p:cNvPr>
            <p:cNvSpPr/>
            <p:nvPr/>
          </p:nvSpPr>
          <p:spPr>
            <a:xfrm>
              <a:off x="7277321" y="363921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7" name="Rectangle 1036">
              <a:extLst>
                <a:ext uri="{FF2B5EF4-FFF2-40B4-BE49-F238E27FC236}">
                  <a16:creationId xmlns:a16="http://schemas.microsoft.com/office/drawing/2014/main" id="{45B9D299-114B-2300-95C0-826D79985F0D}"/>
                </a:ext>
              </a:extLst>
            </p:cNvPr>
            <p:cNvSpPr/>
            <p:nvPr/>
          </p:nvSpPr>
          <p:spPr>
            <a:xfrm>
              <a:off x="7630496" y="36392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AF8645C9-E184-8CDA-BE6F-F32FD0A98862}"/>
                </a:ext>
              </a:extLst>
            </p:cNvPr>
            <p:cNvSpPr/>
            <p:nvPr/>
          </p:nvSpPr>
          <p:spPr>
            <a:xfrm>
              <a:off x="8004266" y="363921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3" name="Group 12" descr="Binary representation of the alphabetical letter Capital L.">
            <a:extLst>
              <a:ext uri="{FF2B5EF4-FFF2-40B4-BE49-F238E27FC236}">
                <a16:creationId xmlns:a16="http://schemas.microsoft.com/office/drawing/2014/main" id="{4F04CBC2-9921-3E51-E3B1-9C531FEA044A}"/>
              </a:ext>
            </a:extLst>
          </p:cNvPr>
          <p:cNvGrpSpPr/>
          <p:nvPr/>
        </p:nvGrpSpPr>
        <p:grpSpPr>
          <a:xfrm>
            <a:off x="1547897" y="4340705"/>
            <a:ext cx="2957770" cy="298548"/>
            <a:chOff x="1547897" y="4340705"/>
            <a:chExt cx="2957770" cy="298548"/>
          </a:xfrm>
        </p:grpSpPr>
        <p:sp>
          <p:nvSpPr>
            <p:cNvPr id="1137" name="Rectangle 1136">
              <a:extLst>
                <a:ext uri="{FF2B5EF4-FFF2-40B4-BE49-F238E27FC236}">
                  <a16:creationId xmlns:a16="http://schemas.microsoft.com/office/drawing/2014/main" id="{29C18761-B277-A5F2-5B6B-95DE009DB8F6}"/>
                </a:ext>
              </a:extLst>
            </p:cNvPr>
            <p:cNvSpPr/>
            <p:nvPr/>
          </p:nvSpPr>
          <p:spPr>
            <a:xfrm>
              <a:off x="1547897" y="43407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9" name="Rectangle 1138">
              <a:extLst>
                <a:ext uri="{FF2B5EF4-FFF2-40B4-BE49-F238E27FC236}">
                  <a16:creationId xmlns:a16="http://schemas.microsoft.com/office/drawing/2014/main" id="{AC6346D8-14FB-9AFF-5484-46530BFA6936}"/>
                </a:ext>
              </a:extLst>
            </p:cNvPr>
            <p:cNvSpPr/>
            <p:nvPr/>
          </p:nvSpPr>
          <p:spPr>
            <a:xfrm>
              <a:off x="1901073" y="43407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5788B5CB-70E3-4FE5-19FE-9999256AAF8E}"/>
                </a:ext>
              </a:extLst>
            </p:cNvPr>
            <p:cNvSpPr/>
            <p:nvPr/>
          </p:nvSpPr>
          <p:spPr>
            <a:xfrm>
              <a:off x="2254248" y="43407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3" name="Rectangle 1142">
              <a:extLst>
                <a:ext uri="{FF2B5EF4-FFF2-40B4-BE49-F238E27FC236}">
                  <a16:creationId xmlns:a16="http://schemas.microsoft.com/office/drawing/2014/main" id="{22C470D4-F26C-12C3-1F44-D01B3ADFE824}"/>
                </a:ext>
              </a:extLst>
            </p:cNvPr>
            <p:cNvSpPr/>
            <p:nvPr/>
          </p:nvSpPr>
          <p:spPr>
            <a:xfrm>
              <a:off x="2628017" y="4340705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5" name="Rectangle 1144">
              <a:extLst>
                <a:ext uri="{FF2B5EF4-FFF2-40B4-BE49-F238E27FC236}">
                  <a16:creationId xmlns:a16="http://schemas.microsoft.com/office/drawing/2014/main" id="{D81A2FFF-D016-AE18-EA64-FF0751862C84}"/>
                </a:ext>
              </a:extLst>
            </p:cNvPr>
            <p:cNvSpPr/>
            <p:nvPr/>
          </p:nvSpPr>
          <p:spPr>
            <a:xfrm>
              <a:off x="3132074" y="43407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7" name="Rectangle 1146">
              <a:extLst>
                <a:ext uri="{FF2B5EF4-FFF2-40B4-BE49-F238E27FC236}">
                  <a16:creationId xmlns:a16="http://schemas.microsoft.com/office/drawing/2014/main" id="{9A2A2986-625D-510A-DD35-CB51EFE1B766}"/>
                </a:ext>
              </a:extLst>
            </p:cNvPr>
            <p:cNvSpPr/>
            <p:nvPr/>
          </p:nvSpPr>
          <p:spPr>
            <a:xfrm>
              <a:off x="3485249" y="4340705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9" name="Rectangle 1148">
              <a:extLst>
                <a:ext uri="{FF2B5EF4-FFF2-40B4-BE49-F238E27FC236}">
                  <a16:creationId xmlns:a16="http://schemas.microsoft.com/office/drawing/2014/main" id="{5CBEF396-EBAA-AAD4-E46D-D4B91DFCE132}"/>
                </a:ext>
              </a:extLst>
            </p:cNvPr>
            <p:cNvSpPr/>
            <p:nvPr/>
          </p:nvSpPr>
          <p:spPr>
            <a:xfrm>
              <a:off x="3838424" y="43407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1" name="Rectangle 1150">
              <a:extLst>
                <a:ext uri="{FF2B5EF4-FFF2-40B4-BE49-F238E27FC236}">
                  <a16:creationId xmlns:a16="http://schemas.microsoft.com/office/drawing/2014/main" id="{2102FEE3-D0ED-DA72-4FB1-F4B209BE5E5D}"/>
                </a:ext>
              </a:extLst>
            </p:cNvPr>
            <p:cNvSpPr/>
            <p:nvPr/>
          </p:nvSpPr>
          <p:spPr>
            <a:xfrm>
              <a:off x="4212194" y="4340705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</p:grpSp>
      <p:grpSp>
        <p:nvGrpSpPr>
          <p:cNvPr id="24" name="Group 23" descr="Binary representation of the alphabetical letter lowercase l.">
            <a:extLst>
              <a:ext uri="{FF2B5EF4-FFF2-40B4-BE49-F238E27FC236}">
                <a16:creationId xmlns:a16="http://schemas.microsoft.com/office/drawing/2014/main" id="{827D8FA3-C663-0EC5-C1B3-6FFB1433F721}"/>
              </a:ext>
            </a:extLst>
          </p:cNvPr>
          <p:cNvGrpSpPr/>
          <p:nvPr/>
        </p:nvGrpSpPr>
        <p:grpSpPr>
          <a:xfrm>
            <a:off x="5328764" y="4300363"/>
            <a:ext cx="2957769" cy="298548"/>
            <a:chOff x="5328764" y="4300363"/>
            <a:chExt cx="2957769" cy="298548"/>
          </a:xfrm>
        </p:grpSpPr>
        <p:sp>
          <p:nvSpPr>
            <p:cNvPr id="1168" name="Rectangle 1167">
              <a:extLst>
                <a:ext uri="{FF2B5EF4-FFF2-40B4-BE49-F238E27FC236}">
                  <a16:creationId xmlns:a16="http://schemas.microsoft.com/office/drawing/2014/main" id="{62456868-D671-5136-29E2-96C915D5CDBA}"/>
                </a:ext>
              </a:extLst>
            </p:cNvPr>
            <p:cNvSpPr/>
            <p:nvPr/>
          </p:nvSpPr>
          <p:spPr>
            <a:xfrm>
              <a:off x="5328764" y="4300363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9" name="Rectangle 1168">
              <a:extLst>
                <a:ext uri="{FF2B5EF4-FFF2-40B4-BE49-F238E27FC236}">
                  <a16:creationId xmlns:a16="http://schemas.microsoft.com/office/drawing/2014/main" id="{5F07B05B-67C0-9D0A-C336-67D74B3BDD48}"/>
                </a:ext>
              </a:extLst>
            </p:cNvPr>
            <p:cNvSpPr/>
            <p:nvPr/>
          </p:nvSpPr>
          <p:spPr>
            <a:xfrm>
              <a:off x="5681939" y="43003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0" name="Rectangle 1169">
              <a:extLst>
                <a:ext uri="{FF2B5EF4-FFF2-40B4-BE49-F238E27FC236}">
                  <a16:creationId xmlns:a16="http://schemas.microsoft.com/office/drawing/2014/main" id="{8BC1C03E-CCA5-18FC-C633-6E918B01F635}"/>
                </a:ext>
              </a:extLst>
            </p:cNvPr>
            <p:cNvSpPr/>
            <p:nvPr/>
          </p:nvSpPr>
          <p:spPr>
            <a:xfrm>
              <a:off x="6035114" y="43003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1" name="Rectangle 1170">
              <a:extLst>
                <a:ext uri="{FF2B5EF4-FFF2-40B4-BE49-F238E27FC236}">
                  <a16:creationId xmlns:a16="http://schemas.microsoft.com/office/drawing/2014/main" id="{8BC3ECC3-6C7F-69DE-1CF8-1A84B94A3EE2}"/>
                </a:ext>
              </a:extLst>
            </p:cNvPr>
            <p:cNvSpPr/>
            <p:nvPr/>
          </p:nvSpPr>
          <p:spPr>
            <a:xfrm>
              <a:off x="6408884" y="4300363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2" name="Rectangle 1171">
              <a:extLst>
                <a:ext uri="{FF2B5EF4-FFF2-40B4-BE49-F238E27FC236}">
                  <a16:creationId xmlns:a16="http://schemas.microsoft.com/office/drawing/2014/main" id="{0EBCEF5C-91E8-0BA0-C470-20C479E7B60B}"/>
                </a:ext>
              </a:extLst>
            </p:cNvPr>
            <p:cNvSpPr/>
            <p:nvPr/>
          </p:nvSpPr>
          <p:spPr>
            <a:xfrm>
              <a:off x="6912940" y="43003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3" name="Rectangle 1172">
              <a:extLst>
                <a:ext uri="{FF2B5EF4-FFF2-40B4-BE49-F238E27FC236}">
                  <a16:creationId xmlns:a16="http://schemas.microsoft.com/office/drawing/2014/main" id="{A49DB702-8351-390B-C2FD-CD64283E647A}"/>
                </a:ext>
              </a:extLst>
            </p:cNvPr>
            <p:cNvSpPr/>
            <p:nvPr/>
          </p:nvSpPr>
          <p:spPr>
            <a:xfrm>
              <a:off x="7266115" y="43003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4" name="Rectangle 1173">
              <a:extLst>
                <a:ext uri="{FF2B5EF4-FFF2-40B4-BE49-F238E27FC236}">
                  <a16:creationId xmlns:a16="http://schemas.microsoft.com/office/drawing/2014/main" id="{0942C547-A884-2CB8-C564-F725522D8A89}"/>
                </a:ext>
              </a:extLst>
            </p:cNvPr>
            <p:cNvSpPr/>
            <p:nvPr/>
          </p:nvSpPr>
          <p:spPr>
            <a:xfrm>
              <a:off x="7619290" y="4300363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5" name="Rectangle 1174">
              <a:extLst>
                <a:ext uri="{FF2B5EF4-FFF2-40B4-BE49-F238E27FC236}">
                  <a16:creationId xmlns:a16="http://schemas.microsoft.com/office/drawing/2014/main" id="{67365D6D-906C-0180-18F9-130BF72E7DE6}"/>
                </a:ext>
              </a:extLst>
            </p:cNvPr>
            <p:cNvSpPr/>
            <p:nvPr/>
          </p:nvSpPr>
          <p:spPr>
            <a:xfrm>
              <a:off x="7993060" y="4300363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4" name="Group 13" descr="Binary representation of the alphabetical letter Capital M.">
            <a:extLst>
              <a:ext uri="{FF2B5EF4-FFF2-40B4-BE49-F238E27FC236}">
                <a16:creationId xmlns:a16="http://schemas.microsoft.com/office/drawing/2014/main" id="{09F5303E-AF62-449C-9DA7-CCF119A088F7}"/>
              </a:ext>
            </a:extLst>
          </p:cNvPr>
          <p:cNvGrpSpPr/>
          <p:nvPr/>
        </p:nvGrpSpPr>
        <p:grpSpPr>
          <a:xfrm>
            <a:off x="1536692" y="4934616"/>
            <a:ext cx="2957769" cy="298548"/>
            <a:chOff x="1536692" y="4934616"/>
            <a:chExt cx="2957769" cy="298548"/>
          </a:xfrm>
        </p:grpSpPr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A9A288CF-7715-D0BC-8133-F5ECA5021D0E}"/>
                </a:ext>
              </a:extLst>
            </p:cNvPr>
            <p:cNvSpPr/>
            <p:nvPr/>
          </p:nvSpPr>
          <p:spPr>
            <a:xfrm>
              <a:off x="1536692" y="4934616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5" name="Rectangle 1154">
              <a:extLst>
                <a:ext uri="{FF2B5EF4-FFF2-40B4-BE49-F238E27FC236}">
                  <a16:creationId xmlns:a16="http://schemas.microsoft.com/office/drawing/2014/main" id="{FF8908D2-0388-E398-0B75-8D46A00AF5B0}"/>
                </a:ext>
              </a:extLst>
            </p:cNvPr>
            <p:cNvSpPr/>
            <p:nvPr/>
          </p:nvSpPr>
          <p:spPr>
            <a:xfrm>
              <a:off x="1889868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7" name="Rectangle 1156">
              <a:extLst>
                <a:ext uri="{FF2B5EF4-FFF2-40B4-BE49-F238E27FC236}">
                  <a16:creationId xmlns:a16="http://schemas.microsoft.com/office/drawing/2014/main" id="{2D401DB6-3630-5E75-72AD-135B42F00CEB}"/>
                </a:ext>
              </a:extLst>
            </p:cNvPr>
            <p:cNvSpPr/>
            <p:nvPr/>
          </p:nvSpPr>
          <p:spPr>
            <a:xfrm>
              <a:off x="2243042" y="49346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9" name="Rectangle 1158">
              <a:extLst>
                <a:ext uri="{FF2B5EF4-FFF2-40B4-BE49-F238E27FC236}">
                  <a16:creationId xmlns:a16="http://schemas.microsoft.com/office/drawing/2014/main" id="{D67E75F5-A930-F544-D068-85730022ACF1}"/>
                </a:ext>
              </a:extLst>
            </p:cNvPr>
            <p:cNvSpPr/>
            <p:nvPr/>
          </p:nvSpPr>
          <p:spPr>
            <a:xfrm>
              <a:off x="2616812" y="4934616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1" name="Rectangle 1160">
              <a:extLst>
                <a:ext uri="{FF2B5EF4-FFF2-40B4-BE49-F238E27FC236}">
                  <a16:creationId xmlns:a16="http://schemas.microsoft.com/office/drawing/2014/main" id="{C4C37F86-8DD6-4931-08F7-23F63CADD4F0}"/>
                </a:ext>
              </a:extLst>
            </p:cNvPr>
            <p:cNvSpPr/>
            <p:nvPr/>
          </p:nvSpPr>
          <p:spPr>
            <a:xfrm>
              <a:off x="3120868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3" name="Rectangle 1162">
              <a:extLst>
                <a:ext uri="{FF2B5EF4-FFF2-40B4-BE49-F238E27FC236}">
                  <a16:creationId xmlns:a16="http://schemas.microsoft.com/office/drawing/2014/main" id="{8B6F51CD-03B7-0F6D-FE71-AA8602EAA41C}"/>
                </a:ext>
              </a:extLst>
            </p:cNvPr>
            <p:cNvSpPr/>
            <p:nvPr/>
          </p:nvSpPr>
          <p:spPr>
            <a:xfrm>
              <a:off x="3474044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5" name="Rectangle 1164">
              <a:extLst>
                <a:ext uri="{FF2B5EF4-FFF2-40B4-BE49-F238E27FC236}">
                  <a16:creationId xmlns:a16="http://schemas.microsoft.com/office/drawing/2014/main" id="{B54EBA14-846C-8AC2-6597-ED8604A0887E}"/>
                </a:ext>
              </a:extLst>
            </p:cNvPr>
            <p:cNvSpPr/>
            <p:nvPr/>
          </p:nvSpPr>
          <p:spPr>
            <a:xfrm>
              <a:off x="3827219" y="49346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7" name="Rectangle 1166">
              <a:extLst>
                <a:ext uri="{FF2B5EF4-FFF2-40B4-BE49-F238E27FC236}">
                  <a16:creationId xmlns:a16="http://schemas.microsoft.com/office/drawing/2014/main" id="{F5487963-7D57-C8DA-AF06-F3FAC80C6ABC}"/>
                </a:ext>
              </a:extLst>
            </p:cNvPr>
            <p:cNvSpPr/>
            <p:nvPr/>
          </p:nvSpPr>
          <p:spPr>
            <a:xfrm>
              <a:off x="4200988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6" name="Group 25" descr="Binary representation of the alphabetical letter lowercase m.">
            <a:extLst>
              <a:ext uri="{FF2B5EF4-FFF2-40B4-BE49-F238E27FC236}">
                <a16:creationId xmlns:a16="http://schemas.microsoft.com/office/drawing/2014/main" id="{4B49E025-3CA2-1C95-F98C-94D24DD58365}"/>
              </a:ext>
            </a:extLst>
          </p:cNvPr>
          <p:cNvGrpSpPr/>
          <p:nvPr/>
        </p:nvGrpSpPr>
        <p:grpSpPr>
          <a:xfrm>
            <a:off x="5317558" y="4983922"/>
            <a:ext cx="2957769" cy="298548"/>
            <a:chOff x="5317558" y="4983922"/>
            <a:chExt cx="2957769" cy="298548"/>
          </a:xfrm>
        </p:grpSpPr>
        <p:sp>
          <p:nvSpPr>
            <p:cNvPr id="1041" name="Rectangle 1040">
              <a:extLst>
                <a:ext uri="{FF2B5EF4-FFF2-40B4-BE49-F238E27FC236}">
                  <a16:creationId xmlns:a16="http://schemas.microsoft.com/office/drawing/2014/main" id="{0FD43424-9020-AC71-D959-09B8BDFED754}"/>
                </a:ext>
              </a:extLst>
            </p:cNvPr>
            <p:cNvSpPr/>
            <p:nvPr/>
          </p:nvSpPr>
          <p:spPr>
            <a:xfrm>
              <a:off x="5317558" y="498392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A8A6123B-FDAD-488E-7CAA-1554C74D2B8E}"/>
                </a:ext>
              </a:extLst>
            </p:cNvPr>
            <p:cNvSpPr/>
            <p:nvPr/>
          </p:nvSpPr>
          <p:spPr>
            <a:xfrm>
              <a:off x="5670733" y="49839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9333465A-260C-3142-4456-9BDCA6C02D2A}"/>
                </a:ext>
              </a:extLst>
            </p:cNvPr>
            <p:cNvSpPr/>
            <p:nvPr/>
          </p:nvSpPr>
          <p:spPr>
            <a:xfrm>
              <a:off x="6023908" y="49839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7" name="Rectangle 1046">
              <a:extLst>
                <a:ext uri="{FF2B5EF4-FFF2-40B4-BE49-F238E27FC236}">
                  <a16:creationId xmlns:a16="http://schemas.microsoft.com/office/drawing/2014/main" id="{98F6F311-2BC9-8D39-7AD4-ECCFBE2CB032}"/>
                </a:ext>
              </a:extLst>
            </p:cNvPr>
            <p:cNvSpPr/>
            <p:nvPr/>
          </p:nvSpPr>
          <p:spPr>
            <a:xfrm>
              <a:off x="6397678" y="498392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9" name="Rectangle 1048">
              <a:extLst>
                <a:ext uri="{FF2B5EF4-FFF2-40B4-BE49-F238E27FC236}">
                  <a16:creationId xmlns:a16="http://schemas.microsoft.com/office/drawing/2014/main" id="{20B19F09-B8AC-0A6A-B038-8522E4FD9BBA}"/>
                </a:ext>
              </a:extLst>
            </p:cNvPr>
            <p:cNvSpPr/>
            <p:nvPr/>
          </p:nvSpPr>
          <p:spPr>
            <a:xfrm>
              <a:off x="6901735" y="49839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4B851E39-0643-4CDD-4875-D6507228A1C3}"/>
                </a:ext>
              </a:extLst>
            </p:cNvPr>
            <p:cNvSpPr/>
            <p:nvPr/>
          </p:nvSpPr>
          <p:spPr>
            <a:xfrm>
              <a:off x="7254910" y="49839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33D4EAB2-171A-3851-D96D-A89105471A65}"/>
                </a:ext>
              </a:extLst>
            </p:cNvPr>
            <p:cNvSpPr/>
            <p:nvPr/>
          </p:nvSpPr>
          <p:spPr>
            <a:xfrm>
              <a:off x="7608085" y="49839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5" name="Rectangle 1054">
              <a:extLst>
                <a:ext uri="{FF2B5EF4-FFF2-40B4-BE49-F238E27FC236}">
                  <a16:creationId xmlns:a16="http://schemas.microsoft.com/office/drawing/2014/main" id="{FF457FA9-BE31-DD94-0779-CD26CB787324}"/>
                </a:ext>
              </a:extLst>
            </p:cNvPr>
            <p:cNvSpPr/>
            <p:nvPr/>
          </p:nvSpPr>
          <p:spPr>
            <a:xfrm>
              <a:off x="7981854" y="49839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 descr="Binary representNation of the alphabetical letter Capital A.">
            <a:extLst>
              <a:ext uri="{FF2B5EF4-FFF2-40B4-BE49-F238E27FC236}">
                <a16:creationId xmlns:a16="http://schemas.microsoft.com/office/drawing/2014/main" id="{C605DEE9-939B-40B1-DE3D-456B61053EF7}"/>
              </a:ext>
            </a:extLst>
          </p:cNvPr>
          <p:cNvGrpSpPr/>
          <p:nvPr/>
        </p:nvGrpSpPr>
        <p:grpSpPr>
          <a:xfrm>
            <a:off x="1529968" y="5577834"/>
            <a:ext cx="2957770" cy="298548"/>
            <a:chOff x="1529968" y="5577834"/>
            <a:chExt cx="2957770" cy="298548"/>
          </a:xfrm>
        </p:grpSpPr>
        <p:sp>
          <p:nvSpPr>
            <p:cNvPr id="1057" name="Rectangle 1056">
              <a:extLst>
                <a:ext uri="{FF2B5EF4-FFF2-40B4-BE49-F238E27FC236}">
                  <a16:creationId xmlns:a16="http://schemas.microsoft.com/office/drawing/2014/main" id="{4D3C45FB-7D97-AEDF-3ED8-AC306804E3C3}"/>
                </a:ext>
              </a:extLst>
            </p:cNvPr>
            <p:cNvSpPr/>
            <p:nvPr/>
          </p:nvSpPr>
          <p:spPr>
            <a:xfrm>
              <a:off x="1529968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9" name="Rectangle 1058">
              <a:extLst>
                <a:ext uri="{FF2B5EF4-FFF2-40B4-BE49-F238E27FC236}">
                  <a16:creationId xmlns:a16="http://schemas.microsoft.com/office/drawing/2014/main" id="{95E14B64-6D65-0D9E-9947-C7B4EFC91250}"/>
                </a:ext>
              </a:extLst>
            </p:cNvPr>
            <p:cNvSpPr/>
            <p:nvPr/>
          </p:nvSpPr>
          <p:spPr>
            <a:xfrm>
              <a:off x="1883144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A853DC3B-6CFB-FE7D-8A34-7CAA13FB4CD4}"/>
                </a:ext>
              </a:extLst>
            </p:cNvPr>
            <p:cNvSpPr/>
            <p:nvPr/>
          </p:nvSpPr>
          <p:spPr>
            <a:xfrm>
              <a:off x="2236319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235633B8-7217-F7AF-91CA-D690CF607200}"/>
                </a:ext>
              </a:extLst>
            </p:cNvPr>
            <p:cNvSpPr/>
            <p:nvPr/>
          </p:nvSpPr>
          <p:spPr>
            <a:xfrm>
              <a:off x="2610088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5" name="Rectangle 1064">
              <a:extLst>
                <a:ext uri="{FF2B5EF4-FFF2-40B4-BE49-F238E27FC236}">
                  <a16:creationId xmlns:a16="http://schemas.microsoft.com/office/drawing/2014/main" id="{81F1C6B6-947E-BE4A-4F64-C4BDF1B1648A}"/>
                </a:ext>
              </a:extLst>
            </p:cNvPr>
            <p:cNvSpPr/>
            <p:nvPr/>
          </p:nvSpPr>
          <p:spPr>
            <a:xfrm>
              <a:off x="3114145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7" name="Rectangle 1066">
              <a:extLst>
                <a:ext uri="{FF2B5EF4-FFF2-40B4-BE49-F238E27FC236}">
                  <a16:creationId xmlns:a16="http://schemas.microsoft.com/office/drawing/2014/main" id="{22F955CD-6EE8-272F-C2ED-B969EF14A856}"/>
                </a:ext>
              </a:extLst>
            </p:cNvPr>
            <p:cNvSpPr/>
            <p:nvPr/>
          </p:nvSpPr>
          <p:spPr>
            <a:xfrm>
              <a:off x="3467320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9" name="Rectangle 1068">
              <a:extLst>
                <a:ext uri="{FF2B5EF4-FFF2-40B4-BE49-F238E27FC236}">
                  <a16:creationId xmlns:a16="http://schemas.microsoft.com/office/drawing/2014/main" id="{84C085CF-2CEF-DB1C-149A-B258D1E5E9A9}"/>
                </a:ext>
              </a:extLst>
            </p:cNvPr>
            <p:cNvSpPr/>
            <p:nvPr/>
          </p:nvSpPr>
          <p:spPr>
            <a:xfrm>
              <a:off x="3820495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1" name="Rectangle 1070">
              <a:extLst>
                <a:ext uri="{FF2B5EF4-FFF2-40B4-BE49-F238E27FC236}">
                  <a16:creationId xmlns:a16="http://schemas.microsoft.com/office/drawing/2014/main" id="{F0B584DB-AEA4-69BB-FE6F-7A4457537B10}"/>
                </a:ext>
              </a:extLst>
            </p:cNvPr>
            <p:cNvSpPr/>
            <p:nvPr/>
          </p:nvSpPr>
          <p:spPr>
            <a:xfrm>
              <a:off x="4194265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3" name="Picture 2" descr="Binary representation of the alphabetical letter lowercase n.">
            <a:extLst>
              <a:ext uri="{FF2B5EF4-FFF2-40B4-BE49-F238E27FC236}">
                <a16:creationId xmlns:a16="http://schemas.microsoft.com/office/drawing/2014/main" id="{31726225-6300-9717-5209-83E205B55C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9848" y="5502087"/>
            <a:ext cx="3142690" cy="459441"/>
          </a:xfrm>
          <a:prstGeom prst="rect">
            <a:avLst/>
          </a:prstGeom>
        </p:spPr>
      </p:pic>
      <p:grpSp>
        <p:nvGrpSpPr>
          <p:cNvPr id="7" name="Group 6" descr="Digital Technologies Hub is brought to you by the Australian Government Department of Education. Creative Commons Attribution 4.0, unless otherwise indicated.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7782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134" b="67045"/>
          <a:stretch/>
        </p:blipFill>
        <p:spPr bwMode="auto">
          <a:xfrm>
            <a:off x="1258" y="-30899"/>
            <a:ext cx="9146141" cy="162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841225" y="383413"/>
            <a:ext cx="504056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Alphabet in binary (O-U)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E2F322-EE39-D043-AEBB-CA93686B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051182"/>
              </p:ext>
            </p:extLst>
          </p:nvPr>
        </p:nvGraphicFramePr>
        <p:xfrm>
          <a:off x="616323" y="1669676"/>
          <a:ext cx="7883470" cy="4403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624">
                  <a:extLst>
                    <a:ext uri="{9D8B030D-6E8A-4147-A177-3AD203B41FA5}">
                      <a16:colId xmlns:a16="http://schemas.microsoft.com/office/drawing/2014/main" val="3368376062"/>
                    </a:ext>
                  </a:extLst>
                </a:gridCol>
                <a:gridCol w="3127111">
                  <a:extLst>
                    <a:ext uri="{9D8B030D-6E8A-4147-A177-3AD203B41FA5}">
                      <a16:colId xmlns:a16="http://schemas.microsoft.com/office/drawing/2014/main" val="2664474818"/>
                    </a:ext>
                  </a:extLst>
                </a:gridCol>
                <a:gridCol w="564981">
                  <a:extLst>
                    <a:ext uri="{9D8B030D-6E8A-4147-A177-3AD203B41FA5}">
                      <a16:colId xmlns:a16="http://schemas.microsoft.com/office/drawing/2014/main" val="2280813241"/>
                    </a:ext>
                  </a:extLst>
                </a:gridCol>
                <a:gridCol w="3376754">
                  <a:extLst>
                    <a:ext uri="{9D8B030D-6E8A-4147-A177-3AD203B41FA5}">
                      <a16:colId xmlns:a16="http://schemas.microsoft.com/office/drawing/2014/main" val="1308443667"/>
                    </a:ext>
                  </a:extLst>
                </a:gridCol>
              </a:tblGrid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15033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dirty="0">
                          <a:effectLst/>
                          <a:latin typeface="Calibri"/>
                        </a:rPr>
                        <a:t>P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effectLst/>
                        </a:rPr>
                        <a:t>p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dirty="0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86867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Q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q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921698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r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397322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5144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11359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U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u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dirty="0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613868"/>
                  </a:ext>
                </a:extLst>
              </a:tr>
            </a:tbl>
          </a:graphicData>
        </a:graphic>
      </p:graphicFrame>
      <p:grpSp>
        <p:nvGrpSpPr>
          <p:cNvPr id="2" name="Group 1" descr="Binary representation of the alphabetical letter Capital O.">
            <a:extLst>
              <a:ext uri="{FF2B5EF4-FFF2-40B4-BE49-F238E27FC236}">
                <a16:creationId xmlns:a16="http://schemas.microsoft.com/office/drawing/2014/main" id="{3C84F0C7-B80F-8DCA-F8F6-00CA466BCB86}"/>
              </a:ext>
            </a:extLst>
          </p:cNvPr>
          <p:cNvGrpSpPr/>
          <p:nvPr/>
        </p:nvGrpSpPr>
        <p:grpSpPr>
          <a:xfrm>
            <a:off x="1536692" y="1830587"/>
            <a:ext cx="2957769" cy="298548"/>
            <a:chOff x="1536692" y="1830587"/>
            <a:chExt cx="2957769" cy="29854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7952E74-D16A-926A-E4EC-9DC55BFD75AB}"/>
                </a:ext>
              </a:extLst>
            </p:cNvPr>
            <p:cNvSpPr/>
            <p:nvPr/>
          </p:nvSpPr>
          <p:spPr>
            <a:xfrm>
              <a:off x="1536692" y="183058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4A8BB49-C0A8-0B17-CB6F-34FC5DF19393}"/>
                </a:ext>
              </a:extLst>
            </p:cNvPr>
            <p:cNvSpPr/>
            <p:nvPr/>
          </p:nvSpPr>
          <p:spPr>
            <a:xfrm>
              <a:off x="1889868" y="18305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C8061A3-2375-D40C-6C09-6D72A6390955}"/>
                </a:ext>
              </a:extLst>
            </p:cNvPr>
            <p:cNvSpPr/>
            <p:nvPr/>
          </p:nvSpPr>
          <p:spPr>
            <a:xfrm>
              <a:off x="2243042" y="18305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A63DEAF-9620-B0D7-97B0-6AC77CCBA4EF}"/>
                </a:ext>
              </a:extLst>
            </p:cNvPr>
            <p:cNvSpPr/>
            <p:nvPr/>
          </p:nvSpPr>
          <p:spPr>
            <a:xfrm>
              <a:off x="2616812" y="183058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1736950-7EC0-76E3-BAEC-12AD938581D0}"/>
                </a:ext>
              </a:extLst>
            </p:cNvPr>
            <p:cNvSpPr/>
            <p:nvPr/>
          </p:nvSpPr>
          <p:spPr>
            <a:xfrm>
              <a:off x="3120868" y="18305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9711BA7-780D-0A72-C772-AEB987A5AFE0}"/>
                </a:ext>
              </a:extLst>
            </p:cNvPr>
            <p:cNvSpPr/>
            <p:nvPr/>
          </p:nvSpPr>
          <p:spPr>
            <a:xfrm>
              <a:off x="3474044" y="18305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F641CBA-065F-461A-D49F-DF7544483E92}"/>
                </a:ext>
              </a:extLst>
            </p:cNvPr>
            <p:cNvSpPr/>
            <p:nvPr/>
          </p:nvSpPr>
          <p:spPr>
            <a:xfrm>
              <a:off x="3827219" y="18305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5FBF84C-A76C-927C-995D-73599861FF6B}"/>
                </a:ext>
              </a:extLst>
            </p:cNvPr>
            <p:cNvSpPr/>
            <p:nvPr/>
          </p:nvSpPr>
          <p:spPr>
            <a:xfrm>
              <a:off x="4200988" y="18305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3" name="Picture 2" descr="Binary representation of the alphabetical letter lowercase o.">
            <a:extLst>
              <a:ext uri="{FF2B5EF4-FFF2-40B4-BE49-F238E27FC236}">
                <a16:creationId xmlns:a16="http://schemas.microsoft.com/office/drawing/2014/main" id="{0AD47D5F-0946-B237-6D97-FB40265AE7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7180" y="1716181"/>
            <a:ext cx="3079936" cy="456079"/>
          </a:xfrm>
          <a:prstGeom prst="rect">
            <a:avLst/>
          </a:prstGeom>
        </p:spPr>
      </p:pic>
      <p:grpSp>
        <p:nvGrpSpPr>
          <p:cNvPr id="4" name="Group 3" descr="Binary representation of the alphabetical letter Capital P.">
            <a:extLst>
              <a:ext uri="{FF2B5EF4-FFF2-40B4-BE49-F238E27FC236}">
                <a16:creationId xmlns:a16="http://schemas.microsoft.com/office/drawing/2014/main" id="{15D4E9CE-D8C0-1975-837A-19E500EA0F93}"/>
              </a:ext>
            </a:extLst>
          </p:cNvPr>
          <p:cNvGrpSpPr/>
          <p:nvPr/>
        </p:nvGrpSpPr>
        <p:grpSpPr>
          <a:xfrm>
            <a:off x="1536692" y="2469322"/>
            <a:ext cx="2957769" cy="298548"/>
            <a:chOff x="1536692" y="2469322"/>
            <a:chExt cx="2957769" cy="298548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99F4CE3-EE6B-172C-F498-F6F4A9C0594D}"/>
                </a:ext>
              </a:extLst>
            </p:cNvPr>
            <p:cNvSpPr/>
            <p:nvPr/>
          </p:nvSpPr>
          <p:spPr>
            <a:xfrm>
              <a:off x="1536692" y="2469322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49A0671-7B32-76E7-3876-6B0D5157D134}"/>
                </a:ext>
              </a:extLst>
            </p:cNvPr>
            <p:cNvSpPr/>
            <p:nvPr/>
          </p:nvSpPr>
          <p:spPr>
            <a:xfrm>
              <a:off x="1889868" y="24693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FE73E7C-59FB-975C-4600-A85B49AC1DE5}"/>
                </a:ext>
              </a:extLst>
            </p:cNvPr>
            <p:cNvSpPr/>
            <p:nvPr/>
          </p:nvSpPr>
          <p:spPr>
            <a:xfrm>
              <a:off x="2243042" y="24693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535306C-F6EE-9253-E7CD-5E94A96804E2}"/>
                </a:ext>
              </a:extLst>
            </p:cNvPr>
            <p:cNvSpPr/>
            <p:nvPr/>
          </p:nvSpPr>
          <p:spPr>
            <a:xfrm>
              <a:off x="2616812" y="2469322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6B6FCA9-22D8-DE22-B489-7AA709F8523D}"/>
                </a:ext>
              </a:extLst>
            </p:cNvPr>
            <p:cNvSpPr/>
            <p:nvPr/>
          </p:nvSpPr>
          <p:spPr>
            <a:xfrm>
              <a:off x="3120868" y="24693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33F720C-E59F-8036-FB14-FBCC3510E39E}"/>
                </a:ext>
              </a:extLst>
            </p:cNvPr>
            <p:cNvSpPr/>
            <p:nvPr/>
          </p:nvSpPr>
          <p:spPr>
            <a:xfrm>
              <a:off x="3474044" y="24693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76CF638-EB4F-814C-A6F0-9367BA498EC3}"/>
                </a:ext>
              </a:extLst>
            </p:cNvPr>
            <p:cNvSpPr/>
            <p:nvPr/>
          </p:nvSpPr>
          <p:spPr>
            <a:xfrm>
              <a:off x="3827219" y="24693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E5976E1-0316-6321-B74E-218509DF5350}"/>
                </a:ext>
              </a:extLst>
            </p:cNvPr>
            <p:cNvSpPr/>
            <p:nvPr/>
          </p:nvSpPr>
          <p:spPr>
            <a:xfrm>
              <a:off x="4200988" y="2469322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8" name="Group 17" descr="Binary representation of the alphabetical letter lowercase p.">
            <a:extLst>
              <a:ext uri="{FF2B5EF4-FFF2-40B4-BE49-F238E27FC236}">
                <a16:creationId xmlns:a16="http://schemas.microsoft.com/office/drawing/2014/main" id="{1BD32C2D-F0E4-3419-0F07-7576CEC1C3C6}"/>
              </a:ext>
            </a:extLst>
          </p:cNvPr>
          <p:cNvGrpSpPr/>
          <p:nvPr/>
        </p:nvGrpSpPr>
        <p:grpSpPr>
          <a:xfrm>
            <a:off x="5335486" y="2435704"/>
            <a:ext cx="2957769" cy="298548"/>
            <a:chOff x="5335486" y="2435704"/>
            <a:chExt cx="2957769" cy="298548"/>
          </a:xfrm>
        </p:grpSpPr>
        <p:sp>
          <p:nvSpPr>
            <p:cNvPr id="1118" name="Rectangle 1117">
              <a:extLst>
                <a:ext uri="{FF2B5EF4-FFF2-40B4-BE49-F238E27FC236}">
                  <a16:creationId xmlns:a16="http://schemas.microsoft.com/office/drawing/2014/main" id="{EC9F5106-8ABB-CCE6-2FD3-EF8C210E1740}"/>
                </a:ext>
              </a:extLst>
            </p:cNvPr>
            <p:cNvSpPr/>
            <p:nvPr/>
          </p:nvSpPr>
          <p:spPr>
            <a:xfrm>
              <a:off x="5335486" y="243570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9" name="Rectangle 1118">
              <a:extLst>
                <a:ext uri="{FF2B5EF4-FFF2-40B4-BE49-F238E27FC236}">
                  <a16:creationId xmlns:a16="http://schemas.microsoft.com/office/drawing/2014/main" id="{428DE415-69FA-74CE-E15F-BE7D282D65F6}"/>
                </a:ext>
              </a:extLst>
            </p:cNvPr>
            <p:cNvSpPr/>
            <p:nvPr/>
          </p:nvSpPr>
          <p:spPr>
            <a:xfrm>
              <a:off x="5688662" y="243570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0" name="Rectangle 1119">
              <a:extLst>
                <a:ext uri="{FF2B5EF4-FFF2-40B4-BE49-F238E27FC236}">
                  <a16:creationId xmlns:a16="http://schemas.microsoft.com/office/drawing/2014/main" id="{09B25F0C-9312-6FB7-37C6-55D75A40B191}"/>
                </a:ext>
              </a:extLst>
            </p:cNvPr>
            <p:cNvSpPr/>
            <p:nvPr/>
          </p:nvSpPr>
          <p:spPr>
            <a:xfrm>
              <a:off x="6041836" y="243570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1" name="Rectangle 1120">
              <a:extLst>
                <a:ext uri="{FF2B5EF4-FFF2-40B4-BE49-F238E27FC236}">
                  <a16:creationId xmlns:a16="http://schemas.microsoft.com/office/drawing/2014/main" id="{0B3271D6-D04A-7789-2CAF-9E1B838482E6}"/>
                </a:ext>
              </a:extLst>
            </p:cNvPr>
            <p:cNvSpPr/>
            <p:nvPr/>
          </p:nvSpPr>
          <p:spPr>
            <a:xfrm>
              <a:off x="6415606" y="243570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2" name="Rectangle 1121">
              <a:extLst>
                <a:ext uri="{FF2B5EF4-FFF2-40B4-BE49-F238E27FC236}">
                  <a16:creationId xmlns:a16="http://schemas.microsoft.com/office/drawing/2014/main" id="{51DAD520-9EE5-D648-DDBD-9F5CEA3FE6A9}"/>
                </a:ext>
              </a:extLst>
            </p:cNvPr>
            <p:cNvSpPr/>
            <p:nvPr/>
          </p:nvSpPr>
          <p:spPr>
            <a:xfrm>
              <a:off x="6919662" y="243570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3" name="Rectangle 1122">
              <a:extLst>
                <a:ext uri="{FF2B5EF4-FFF2-40B4-BE49-F238E27FC236}">
                  <a16:creationId xmlns:a16="http://schemas.microsoft.com/office/drawing/2014/main" id="{9A5E550A-4D22-98D5-1000-A261EE99E86B}"/>
                </a:ext>
              </a:extLst>
            </p:cNvPr>
            <p:cNvSpPr/>
            <p:nvPr/>
          </p:nvSpPr>
          <p:spPr>
            <a:xfrm>
              <a:off x="7272838" y="243570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43704343-C2AA-5E10-1C8D-204C02B44899}"/>
                </a:ext>
              </a:extLst>
            </p:cNvPr>
            <p:cNvSpPr/>
            <p:nvPr/>
          </p:nvSpPr>
          <p:spPr>
            <a:xfrm>
              <a:off x="7626013" y="243570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5" name="Rectangle 1124">
              <a:extLst>
                <a:ext uri="{FF2B5EF4-FFF2-40B4-BE49-F238E27FC236}">
                  <a16:creationId xmlns:a16="http://schemas.microsoft.com/office/drawing/2014/main" id="{905F39AC-8061-5BFD-1F30-116127EB21F8}"/>
                </a:ext>
              </a:extLst>
            </p:cNvPr>
            <p:cNvSpPr/>
            <p:nvPr/>
          </p:nvSpPr>
          <p:spPr>
            <a:xfrm>
              <a:off x="7999782" y="243570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" name="Group 4" descr="Binary representation of the alphabetical letter Capital Q.">
            <a:extLst>
              <a:ext uri="{FF2B5EF4-FFF2-40B4-BE49-F238E27FC236}">
                <a16:creationId xmlns:a16="http://schemas.microsoft.com/office/drawing/2014/main" id="{328975B1-8FB4-3DBA-0646-98E0DF61F07F}"/>
              </a:ext>
            </a:extLst>
          </p:cNvPr>
          <p:cNvGrpSpPr/>
          <p:nvPr/>
        </p:nvGrpSpPr>
        <p:grpSpPr>
          <a:xfrm>
            <a:off x="1536692" y="3074440"/>
            <a:ext cx="2957769" cy="298548"/>
            <a:chOff x="1536692" y="3074440"/>
            <a:chExt cx="2957769" cy="298548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8D76507-2646-D647-08E0-88A0419101C7}"/>
                </a:ext>
              </a:extLst>
            </p:cNvPr>
            <p:cNvSpPr/>
            <p:nvPr/>
          </p:nvSpPr>
          <p:spPr>
            <a:xfrm>
              <a:off x="1536692" y="3074440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269E042-EC42-4432-4E6F-307E30F33E54}"/>
                </a:ext>
              </a:extLst>
            </p:cNvPr>
            <p:cNvSpPr/>
            <p:nvPr/>
          </p:nvSpPr>
          <p:spPr>
            <a:xfrm>
              <a:off x="1889868" y="307444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065D3FA0-5511-A686-F5D7-C748BF8B536F}"/>
                </a:ext>
              </a:extLst>
            </p:cNvPr>
            <p:cNvSpPr/>
            <p:nvPr/>
          </p:nvSpPr>
          <p:spPr>
            <a:xfrm>
              <a:off x="2243042" y="307444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0B8A0743-3C85-A8B6-482F-A3AEB48F9F57}"/>
                </a:ext>
              </a:extLst>
            </p:cNvPr>
            <p:cNvSpPr/>
            <p:nvPr/>
          </p:nvSpPr>
          <p:spPr>
            <a:xfrm>
              <a:off x="2616812" y="307444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0" name="Rectangle 1029">
              <a:extLst>
                <a:ext uri="{FF2B5EF4-FFF2-40B4-BE49-F238E27FC236}">
                  <a16:creationId xmlns:a16="http://schemas.microsoft.com/office/drawing/2014/main" id="{D8109F72-46FF-3721-7F73-06EB2DC894C7}"/>
                </a:ext>
              </a:extLst>
            </p:cNvPr>
            <p:cNvSpPr/>
            <p:nvPr/>
          </p:nvSpPr>
          <p:spPr>
            <a:xfrm>
              <a:off x="3120868" y="307444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2C526D93-90F8-6BC7-C580-8D97C4FB0427}"/>
                </a:ext>
              </a:extLst>
            </p:cNvPr>
            <p:cNvSpPr/>
            <p:nvPr/>
          </p:nvSpPr>
          <p:spPr>
            <a:xfrm>
              <a:off x="3474044" y="307444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07F4A948-B763-1B75-4859-107B2B65A9D9}"/>
                </a:ext>
              </a:extLst>
            </p:cNvPr>
            <p:cNvSpPr/>
            <p:nvPr/>
          </p:nvSpPr>
          <p:spPr>
            <a:xfrm>
              <a:off x="3827219" y="307444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7" name="Rectangle 1036">
              <a:extLst>
                <a:ext uri="{FF2B5EF4-FFF2-40B4-BE49-F238E27FC236}">
                  <a16:creationId xmlns:a16="http://schemas.microsoft.com/office/drawing/2014/main" id="{66842FA5-ACBA-DBF1-3DFC-88F2D717B779}"/>
                </a:ext>
              </a:extLst>
            </p:cNvPr>
            <p:cNvSpPr/>
            <p:nvPr/>
          </p:nvSpPr>
          <p:spPr>
            <a:xfrm>
              <a:off x="4200988" y="307444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0" name="Group 19" descr="Binary representation of the alphabetical letter lowercase q.">
            <a:extLst>
              <a:ext uri="{FF2B5EF4-FFF2-40B4-BE49-F238E27FC236}">
                <a16:creationId xmlns:a16="http://schemas.microsoft.com/office/drawing/2014/main" id="{48F0CE1E-CF18-5DC4-26D8-C43DD2D0B5E1}"/>
              </a:ext>
            </a:extLst>
          </p:cNvPr>
          <p:cNvGrpSpPr/>
          <p:nvPr/>
        </p:nvGrpSpPr>
        <p:grpSpPr>
          <a:xfrm>
            <a:off x="5335485" y="3052027"/>
            <a:ext cx="2957769" cy="298548"/>
            <a:chOff x="5335485" y="3052027"/>
            <a:chExt cx="2957769" cy="298548"/>
          </a:xfrm>
        </p:grpSpPr>
        <p:sp>
          <p:nvSpPr>
            <p:cNvPr id="1126" name="Rectangle 1125">
              <a:extLst>
                <a:ext uri="{FF2B5EF4-FFF2-40B4-BE49-F238E27FC236}">
                  <a16:creationId xmlns:a16="http://schemas.microsoft.com/office/drawing/2014/main" id="{6BD6BB83-5551-5849-EDE4-E9B2B6F8A739}"/>
                </a:ext>
              </a:extLst>
            </p:cNvPr>
            <p:cNvSpPr/>
            <p:nvPr/>
          </p:nvSpPr>
          <p:spPr>
            <a:xfrm>
              <a:off x="5335485" y="305202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7" name="Rectangle 1126">
              <a:extLst>
                <a:ext uri="{FF2B5EF4-FFF2-40B4-BE49-F238E27FC236}">
                  <a16:creationId xmlns:a16="http://schemas.microsoft.com/office/drawing/2014/main" id="{018FC8B1-4ADC-4C19-E712-C7256E0C73EF}"/>
                </a:ext>
              </a:extLst>
            </p:cNvPr>
            <p:cNvSpPr/>
            <p:nvPr/>
          </p:nvSpPr>
          <p:spPr>
            <a:xfrm>
              <a:off x="5688661" y="305202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8" name="Rectangle 1127">
              <a:extLst>
                <a:ext uri="{FF2B5EF4-FFF2-40B4-BE49-F238E27FC236}">
                  <a16:creationId xmlns:a16="http://schemas.microsoft.com/office/drawing/2014/main" id="{07C5B3A0-DFE4-E575-C2D8-1EF631530C0C}"/>
                </a:ext>
              </a:extLst>
            </p:cNvPr>
            <p:cNvSpPr/>
            <p:nvPr/>
          </p:nvSpPr>
          <p:spPr>
            <a:xfrm>
              <a:off x="6041835" y="305202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29" name="Rectangle 1128">
              <a:extLst>
                <a:ext uri="{FF2B5EF4-FFF2-40B4-BE49-F238E27FC236}">
                  <a16:creationId xmlns:a16="http://schemas.microsoft.com/office/drawing/2014/main" id="{A2B56BDA-5D53-D6CB-52B0-9DCACC50F119}"/>
                </a:ext>
              </a:extLst>
            </p:cNvPr>
            <p:cNvSpPr/>
            <p:nvPr/>
          </p:nvSpPr>
          <p:spPr>
            <a:xfrm>
              <a:off x="6415605" y="305202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0" name="Rectangle 1129">
              <a:extLst>
                <a:ext uri="{FF2B5EF4-FFF2-40B4-BE49-F238E27FC236}">
                  <a16:creationId xmlns:a16="http://schemas.microsoft.com/office/drawing/2014/main" id="{59EA978F-4CDC-6D81-0616-10D40559069B}"/>
                </a:ext>
              </a:extLst>
            </p:cNvPr>
            <p:cNvSpPr/>
            <p:nvPr/>
          </p:nvSpPr>
          <p:spPr>
            <a:xfrm>
              <a:off x="6919661" y="305202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1" name="Rectangle 1130">
              <a:extLst>
                <a:ext uri="{FF2B5EF4-FFF2-40B4-BE49-F238E27FC236}">
                  <a16:creationId xmlns:a16="http://schemas.microsoft.com/office/drawing/2014/main" id="{631093E7-08A1-12F1-664E-48A7F8685758}"/>
                </a:ext>
              </a:extLst>
            </p:cNvPr>
            <p:cNvSpPr/>
            <p:nvPr/>
          </p:nvSpPr>
          <p:spPr>
            <a:xfrm>
              <a:off x="7272837" y="305202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2" name="Rectangle 1131">
              <a:extLst>
                <a:ext uri="{FF2B5EF4-FFF2-40B4-BE49-F238E27FC236}">
                  <a16:creationId xmlns:a16="http://schemas.microsoft.com/office/drawing/2014/main" id="{F01557A0-D316-C52C-C3FD-CE98D9C7C3F4}"/>
                </a:ext>
              </a:extLst>
            </p:cNvPr>
            <p:cNvSpPr/>
            <p:nvPr/>
          </p:nvSpPr>
          <p:spPr>
            <a:xfrm>
              <a:off x="7626012" y="305202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3" name="Rectangle 1132">
              <a:extLst>
                <a:ext uri="{FF2B5EF4-FFF2-40B4-BE49-F238E27FC236}">
                  <a16:creationId xmlns:a16="http://schemas.microsoft.com/office/drawing/2014/main" id="{FD56011A-EA2F-A8CF-785A-A32C66078A2F}"/>
                </a:ext>
              </a:extLst>
            </p:cNvPr>
            <p:cNvSpPr/>
            <p:nvPr/>
          </p:nvSpPr>
          <p:spPr>
            <a:xfrm>
              <a:off x="7999781" y="305202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1" name="Group 10" descr="Binary representation of the alphabetical letter Capital R.">
            <a:extLst>
              <a:ext uri="{FF2B5EF4-FFF2-40B4-BE49-F238E27FC236}">
                <a16:creationId xmlns:a16="http://schemas.microsoft.com/office/drawing/2014/main" id="{70DE8A7C-F155-6E8A-8DCC-012292F97D87}"/>
              </a:ext>
            </a:extLst>
          </p:cNvPr>
          <p:cNvGrpSpPr/>
          <p:nvPr/>
        </p:nvGrpSpPr>
        <p:grpSpPr>
          <a:xfrm>
            <a:off x="1536692" y="3679557"/>
            <a:ext cx="2957769" cy="298548"/>
            <a:chOff x="1536692" y="3679557"/>
            <a:chExt cx="2957769" cy="298548"/>
          </a:xfrm>
        </p:grpSpPr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C93433B2-B4FC-68E5-3E25-06A458BC0715}"/>
                </a:ext>
              </a:extLst>
            </p:cNvPr>
            <p:cNvSpPr/>
            <p:nvPr/>
          </p:nvSpPr>
          <p:spPr>
            <a:xfrm>
              <a:off x="1536692" y="36795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1" name="Rectangle 1040">
              <a:extLst>
                <a:ext uri="{FF2B5EF4-FFF2-40B4-BE49-F238E27FC236}">
                  <a16:creationId xmlns:a16="http://schemas.microsoft.com/office/drawing/2014/main" id="{B1E580AE-BAF9-5FE4-092F-63AF3062A43E}"/>
                </a:ext>
              </a:extLst>
            </p:cNvPr>
            <p:cNvSpPr/>
            <p:nvPr/>
          </p:nvSpPr>
          <p:spPr>
            <a:xfrm>
              <a:off x="1889868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28EEE08F-005D-3A86-B2E9-C2674CBC273C}"/>
                </a:ext>
              </a:extLst>
            </p:cNvPr>
            <p:cNvSpPr/>
            <p:nvPr/>
          </p:nvSpPr>
          <p:spPr>
            <a:xfrm>
              <a:off x="2243042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1843E7A1-1152-D35A-6E79-C7F1E7A1B47A}"/>
                </a:ext>
              </a:extLst>
            </p:cNvPr>
            <p:cNvSpPr/>
            <p:nvPr/>
          </p:nvSpPr>
          <p:spPr>
            <a:xfrm>
              <a:off x="2616812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7" name="Rectangle 1046">
              <a:extLst>
                <a:ext uri="{FF2B5EF4-FFF2-40B4-BE49-F238E27FC236}">
                  <a16:creationId xmlns:a16="http://schemas.microsoft.com/office/drawing/2014/main" id="{97BCAD77-3FDD-EBF4-6498-8E9021AE8017}"/>
                </a:ext>
              </a:extLst>
            </p:cNvPr>
            <p:cNvSpPr/>
            <p:nvPr/>
          </p:nvSpPr>
          <p:spPr>
            <a:xfrm>
              <a:off x="3120868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9" name="Rectangle 1048">
              <a:extLst>
                <a:ext uri="{FF2B5EF4-FFF2-40B4-BE49-F238E27FC236}">
                  <a16:creationId xmlns:a16="http://schemas.microsoft.com/office/drawing/2014/main" id="{B7F5424C-0161-8C19-5F55-27A540669F99}"/>
                </a:ext>
              </a:extLst>
            </p:cNvPr>
            <p:cNvSpPr/>
            <p:nvPr/>
          </p:nvSpPr>
          <p:spPr>
            <a:xfrm>
              <a:off x="3474044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F11492AD-1827-FDD4-27F3-9BC90774DBA8}"/>
                </a:ext>
              </a:extLst>
            </p:cNvPr>
            <p:cNvSpPr/>
            <p:nvPr/>
          </p:nvSpPr>
          <p:spPr>
            <a:xfrm>
              <a:off x="3827219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736ADECF-80EC-F008-F5A0-C91EA11C56F2}"/>
                </a:ext>
              </a:extLst>
            </p:cNvPr>
            <p:cNvSpPr/>
            <p:nvPr/>
          </p:nvSpPr>
          <p:spPr>
            <a:xfrm>
              <a:off x="4200988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2" name="Group 21" descr="Binary representation of the alphabetical letter lowercase r.">
            <a:extLst>
              <a:ext uri="{FF2B5EF4-FFF2-40B4-BE49-F238E27FC236}">
                <a16:creationId xmlns:a16="http://schemas.microsoft.com/office/drawing/2014/main" id="{5C3943A5-8D6B-E5F7-301B-E052E03148EB}"/>
              </a:ext>
            </a:extLst>
          </p:cNvPr>
          <p:cNvGrpSpPr/>
          <p:nvPr/>
        </p:nvGrpSpPr>
        <p:grpSpPr>
          <a:xfrm>
            <a:off x="5313073" y="3657144"/>
            <a:ext cx="2957769" cy="298548"/>
            <a:chOff x="5313073" y="3657144"/>
            <a:chExt cx="2957769" cy="298548"/>
          </a:xfrm>
        </p:grpSpPr>
        <p:sp>
          <p:nvSpPr>
            <p:cNvPr id="1174" name="Rectangle 1173">
              <a:extLst>
                <a:ext uri="{FF2B5EF4-FFF2-40B4-BE49-F238E27FC236}">
                  <a16:creationId xmlns:a16="http://schemas.microsoft.com/office/drawing/2014/main" id="{B13289D4-EAAA-2F03-42EC-765913C2C39B}"/>
                </a:ext>
              </a:extLst>
            </p:cNvPr>
            <p:cNvSpPr/>
            <p:nvPr/>
          </p:nvSpPr>
          <p:spPr>
            <a:xfrm>
              <a:off x="5313073" y="365714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5" name="Rectangle 1174">
              <a:extLst>
                <a:ext uri="{FF2B5EF4-FFF2-40B4-BE49-F238E27FC236}">
                  <a16:creationId xmlns:a16="http://schemas.microsoft.com/office/drawing/2014/main" id="{3DA8B202-2B79-72C2-80B1-254B8D542F37}"/>
                </a:ext>
              </a:extLst>
            </p:cNvPr>
            <p:cNvSpPr/>
            <p:nvPr/>
          </p:nvSpPr>
          <p:spPr>
            <a:xfrm>
              <a:off x="5666249" y="3657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6" name="Rectangle 1175">
              <a:extLst>
                <a:ext uri="{FF2B5EF4-FFF2-40B4-BE49-F238E27FC236}">
                  <a16:creationId xmlns:a16="http://schemas.microsoft.com/office/drawing/2014/main" id="{11003236-21E5-2C31-6585-65C4C8B45647}"/>
                </a:ext>
              </a:extLst>
            </p:cNvPr>
            <p:cNvSpPr/>
            <p:nvPr/>
          </p:nvSpPr>
          <p:spPr>
            <a:xfrm>
              <a:off x="6019423" y="3657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7" name="Rectangle 1176">
              <a:extLst>
                <a:ext uri="{FF2B5EF4-FFF2-40B4-BE49-F238E27FC236}">
                  <a16:creationId xmlns:a16="http://schemas.microsoft.com/office/drawing/2014/main" id="{0C358440-0031-A93D-A417-B05D1DE554DE}"/>
                </a:ext>
              </a:extLst>
            </p:cNvPr>
            <p:cNvSpPr/>
            <p:nvPr/>
          </p:nvSpPr>
          <p:spPr>
            <a:xfrm>
              <a:off x="6393193" y="3657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8" name="Rectangle 1177">
              <a:extLst>
                <a:ext uri="{FF2B5EF4-FFF2-40B4-BE49-F238E27FC236}">
                  <a16:creationId xmlns:a16="http://schemas.microsoft.com/office/drawing/2014/main" id="{70CBDBBF-4483-9B2E-AD74-344F097E4E11}"/>
                </a:ext>
              </a:extLst>
            </p:cNvPr>
            <p:cNvSpPr/>
            <p:nvPr/>
          </p:nvSpPr>
          <p:spPr>
            <a:xfrm>
              <a:off x="6897249" y="365714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9" name="Rectangle 1178">
              <a:extLst>
                <a:ext uri="{FF2B5EF4-FFF2-40B4-BE49-F238E27FC236}">
                  <a16:creationId xmlns:a16="http://schemas.microsoft.com/office/drawing/2014/main" id="{57349071-BEEF-29BE-B4D4-9DD36A792C8E}"/>
                </a:ext>
              </a:extLst>
            </p:cNvPr>
            <p:cNvSpPr/>
            <p:nvPr/>
          </p:nvSpPr>
          <p:spPr>
            <a:xfrm>
              <a:off x="7250425" y="365714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80" name="Rectangle 1179">
              <a:extLst>
                <a:ext uri="{FF2B5EF4-FFF2-40B4-BE49-F238E27FC236}">
                  <a16:creationId xmlns:a16="http://schemas.microsoft.com/office/drawing/2014/main" id="{48F78054-ABE0-2F6C-76B2-4798EC820CB5}"/>
                </a:ext>
              </a:extLst>
            </p:cNvPr>
            <p:cNvSpPr/>
            <p:nvPr/>
          </p:nvSpPr>
          <p:spPr>
            <a:xfrm>
              <a:off x="7603600" y="3657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81" name="Rectangle 1180">
              <a:extLst>
                <a:ext uri="{FF2B5EF4-FFF2-40B4-BE49-F238E27FC236}">
                  <a16:creationId xmlns:a16="http://schemas.microsoft.com/office/drawing/2014/main" id="{6E7C614A-5E89-AC5F-CA89-F4E2619864E2}"/>
                </a:ext>
              </a:extLst>
            </p:cNvPr>
            <p:cNvSpPr/>
            <p:nvPr/>
          </p:nvSpPr>
          <p:spPr>
            <a:xfrm>
              <a:off x="7977369" y="365714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11" descr="Binary representation of the alphabetical letter Capital S.">
            <a:extLst>
              <a:ext uri="{FF2B5EF4-FFF2-40B4-BE49-F238E27FC236}">
                <a16:creationId xmlns:a16="http://schemas.microsoft.com/office/drawing/2014/main" id="{270B5278-9362-AF45-8FB2-90F1D32CA573}"/>
              </a:ext>
            </a:extLst>
          </p:cNvPr>
          <p:cNvGrpSpPr/>
          <p:nvPr/>
        </p:nvGrpSpPr>
        <p:grpSpPr>
          <a:xfrm>
            <a:off x="1536692" y="4262263"/>
            <a:ext cx="2957769" cy="298548"/>
            <a:chOff x="1536692" y="4262263"/>
            <a:chExt cx="2957769" cy="298548"/>
          </a:xfrm>
        </p:grpSpPr>
        <p:sp>
          <p:nvSpPr>
            <p:cNvPr id="1071" name="Rectangle 1070">
              <a:extLst>
                <a:ext uri="{FF2B5EF4-FFF2-40B4-BE49-F238E27FC236}">
                  <a16:creationId xmlns:a16="http://schemas.microsoft.com/office/drawing/2014/main" id="{38410DFE-7456-F0A4-4515-59216818EE02}"/>
                </a:ext>
              </a:extLst>
            </p:cNvPr>
            <p:cNvSpPr/>
            <p:nvPr/>
          </p:nvSpPr>
          <p:spPr>
            <a:xfrm>
              <a:off x="1536692" y="4262263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3" name="Rectangle 1072">
              <a:extLst>
                <a:ext uri="{FF2B5EF4-FFF2-40B4-BE49-F238E27FC236}">
                  <a16:creationId xmlns:a16="http://schemas.microsoft.com/office/drawing/2014/main" id="{0298C490-A104-B2D6-D816-8C22E59C57B7}"/>
                </a:ext>
              </a:extLst>
            </p:cNvPr>
            <p:cNvSpPr/>
            <p:nvPr/>
          </p:nvSpPr>
          <p:spPr>
            <a:xfrm>
              <a:off x="1889868" y="42622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5" name="Rectangle 1074">
              <a:extLst>
                <a:ext uri="{FF2B5EF4-FFF2-40B4-BE49-F238E27FC236}">
                  <a16:creationId xmlns:a16="http://schemas.microsoft.com/office/drawing/2014/main" id="{F5C8F6E7-CC8E-C17A-B82A-AD4E1757339C}"/>
                </a:ext>
              </a:extLst>
            </p:cNvPr>
            <p:cNvSpPr/>
            <p:nvPr/>
          </p:nvSpPr>
          <p:spPr>
            <a:xfrm>
              <a:off x="2243042" y="4262263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7" name="Rectangle 1076">
              <a:extLst>
                <a:ext uri="{FF2B5EF4-FFF2-40B4-BE49-F238E27FC236}">
                  <a16:creationId xmlns:a16="http://schemas.microsoft.com/office/drawing/2014/main" id="{66AD9BE1-8761-E104-BC97-934D1C37DF17}"/>
                </a:ext>
              </a:extLst>
            </p:cNvPr>
            <p:cNvSpPr/>
            <p:nvPr/>
          </p:nvSpPr>
          <p:spPr>
            <a:xfrm>
              <a:off x="2616812" y="42622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9" name="Rectangle 1078">
              <a:extLst>
                <a:ext uri="{FF2B5EF4-FFF2-40B4-BE49-F238E27FC236}">
                  <a16:creationId xmlns:a16="http://schemas.microsoft.com/office/drawing/2014/main" id="{A8430F82-309F-72F9-49A2-5F87FFF2E5EF}"/>
                </a:ext>
              </a:extLst>
            </p:cNvPr>
            <p:cNvSpPr/>
            <p:nvPr/>
          </p:nvSpPr>
          <p:spPr>
            <a:xfrm>
              <a:off x="3120868" y="4262263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ECD0DA2C-E95F-3542-5CBC-640878F08735}"/>
                </a:ext>
              </a:extLst>
            </p:cNvPr>
            <p:cNvSpPr/>
            <p:nvPr/>
          </p:nvSpPr>
          <p:spPr>
            <a:xfrm>
              <a:off x="3474044" y="4262263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3" name="Rectangle 1082">
              <a:extLst>
                <a:ext uri="{FF2B5EF4-FFF2-40B4-BE49-F238E27FC236}">
                  <a16:creationId xmlns:a16="http://schemas.microsoft.com/office/drawing/2014/main" id="{6AFF4619-1112-0CCD-9AA7-E83744CDE346}"/>
                </a:ext>
              </a:extLst>
            </p:cNvPr>
            <p:cNvSpPr/>
            <p:nvPr/>
          </p:nvSpPr>
          <p:spPr>
            <a:xfrm>
              <a:off x="3827219" y="42622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5" name="Rectangle 1084">
              <a:extLst>
                <a:ext uri="{FF2B5EF4-FFF2-40B4-BE49-F238E27FC236}">
                  <a16:creationId xmlns:a16="http://schemas.microsoft.com/office/drawing/2014/main" id="{EFE31D1D-D0E7-D447-A8E5-B2F112B93B5B}"/>
                </a:ext>
              </a:extLst>
            </p:cNvPr>
            <p:cNvSpPr/>
            <p:nvPr/>
          </p:nvSpPr>
          <p:spPr>
            <a:xfrm>
              <a:off x="4200988" y="4262263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4" name="Group 23" descr="Binary representation of the alphabetical letter lowercase s.">
            <a:extLst>
              <a:ext uri="{FF2B5EF4-FFF2-40B4-BE49-F238E27FC236}">
                <a16:creationId xmlns:a16="http://schemas.microsoft.com/office/drawing/2014/main" id="{CAABAF4F-F3B8-DC24-7834-D8335407B2E4}"/>
              </a:ext>
            </a:extLst>
          </p:cNvPr>
          <p:cNvGrpSpPr/>
          <p:nvPr/>
        </p:nvGrpSpPr>
        <p:grpSpPr>
          <a:xfrm>
            <a:off x="5301868" y="4295880"/>
            <a:ext cx="2957769" cy="298548"/>
            <a:chOff x="5301868" y="4295880"/>
            <a:chExt cx="2957769" cy="298548"/>
          </a:xfrm>
        </p:grpSpPr>
        <p:sp>
          <p:nvSpPr>
            <p:cNvPr id="1134" name="Rectangle 1133">
              <a:extLst>
                <a:ext uri="{FF2B5EF4-FFF2-40B4-BE49-F238E27FC236}">
                  <a16:creationId xmlns:a16="http://schemas.microsoft.com/office/drawing/2014/main" id="{9D7BE200-45B9-FB21-ECCD-E8557168CA77}"/>
                </a:ext>
              </a:extLst>
            </p:cNvPr>
            <p:cNvSpPr/>
            <p:nvPr/>
          </p:nvSpPr>
          <p:spPr>
            <a:xfrm>
              <a:off x="5301868" y="4295880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FF6FAE0C-D9DB-EC3E-5DBD-CC2871604F78}"/>
                </a:ext>
              </a:extLst>
            </p:cNvPr>
            <p:cNvSpPr/>
            <p:nvPr/>
          </p:nvSpPr>
          <p:spPr>
            <a:xfrm>
              <a:off x="5655044" y="429588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6" name="Rectangle 1135">
              <a:extLst>
                <a:ext uri="{FF2B5EF4-FFF2-40B4-BE49-F238E27FC236}">
                  <a16:creationId xmlns:a16="http://schemas.microsoft.com/office/drawing/2014/main" id="{F7E3248E-EEED-06A8-70CF-3DEB425DD4DB}"/>
                </a:ext>
              </a:extLst>
            </p:cNvPr>
            <p:cNvSpPr/>
            <p:nvPr/>
          </p:nvSpPr>
          <p:spPr>
            <a:xfrm>
              <a:off x="6008218" y="429588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7" name="Rectangle 1136">
              <a:extLst>
                <a:ext uri="{FF2B5EF4-FFF2-40B4-BE49-F238E27FC236}">
                  <a16:creationId xmlns:a16="http://schemas.microsoft.com/office/drawing/2014/main" id="{6D72B0B1-DC31-CA5E-DA42-CA2FB54CCE99}"/>
                </a:ext>
              </a:extLst>
            </p:cNvPr>
            <p:cNvSpPr/>
            <p:nvPr/>
          </p:nvSpPr>
          <p:spPr>
            <a:xfrm>
              <a:off x="6381988" y="429588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8" name="Rectangle 1137">
              <a:extLst>
                <a:ext uri="{FF2B5EF4-FFF2-40B4-BE49-F238E27FC236}">
                  <a16:creationId xmlns:a16="http://schemas.microsoft.com/office/drawing/2014/main" id="{D6C56073-4063-5FB4-B8BC-B81EDBAF945F}"/>
                </a:ext>
              </a:extLst>
            </p:cNvPr>
            <p:cNvSpPr/>
            <p:nvPr/>
          </p:nvSpPr>
          <p:spPr>
            <a:xfrm>
              <a:off x="6886044" y="429588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9" name="Rectangle 1138">
              <a:extLst>
                <a:ext uri="{FF2B5EF4-FFF2-40B4-BE49-F238E27FC236}">
                  <a16:creationId xmlns:a16="http://schemas.microsoft.com/office/drawing/2014/main" id="{71557361-4D87-A3BB-B385-3A8C4009C108}"/>
                </a:ext>
              </a:extLst>
            </p:cNvPr>
            <p:cNvSpPr/>
            <p:nvPr/>
          </p:nvSpPr>
          <p:spPr>
            <a:xfrm>
              <a:off x="7239220" y="429588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0" name="Rectangle 1139">
              <a:extLst>
                <a:ext uri="{FF2B5EF4-FFF2-40B4-BE49-F238E27FC236}">
                  <a16:creationId xmlns:a16="http://schemas.microsoft.com/office/drawing/2014/main" id="{7C7E625F-69E0-3E31-72A8-C6294324426C}"/>
                </a:ext>
              </a:extLst>
            </p:cNvPr>
            <p:cNvSpPr/>
            <p:nvPr/>
          </p:nvSpPr>
          <p:spPr>
            <a:xfrm>
              <a:off x="7592395" y="429588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3418ED02-40BE-E603-9568-BDDF4AF7F758}"/>
                </a:ext>
              </a:extLst>
            </p:cNvPr>
            <p:cNvSpPr/>
            <p:nvPr/>
          </p:nvSpPr>
          <p:spPr>
            <a:xfrm>
              <a:off x="7966164" y="429588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4" name="Group 13" descr="Binary representation of the alphabetical letter Capital T.">
            <a:extLst>
              <a:ext uri="{FF2B5EF4-FFF2-40B4-BE49-F238E27FC236}">
                <a16:creationId xmlns:a16="http://schemas.microsoft.com/office/drawing/2014/main" id="{6AD5D97D-5430-EE38-F67E-0F342E754FBC}"/>
              </a:ext>
            </a:extLst>
          </p:cNvPr>
          <p:cNvGrpSpPr/>
          <p:nvPr/>
        </p:nvGrpSpPr>
        <p:grpSpPr>
          <a:xfrm>
            <a:off x="1525486" y="4923410"/>
            <a:ext cx="2957770" cy="298548"/>
            <a:chOff x="1525486" y="4923410"/>
            <a:chExt cx="2957770" cy="298548"/>
          </a:xfrm>
        </p:grpSpPr>
        <p:sp>
          <p:nvSpPr>
            <p:cNvPr id="1087" name="Rectangle 1086">
              <a:extLst>
                <a:ext uri="{FF2B5EF4-FFF2-40B4-BE49-F238E27FC236}">
                  <a16:creationId xmlns:a16="http://schemas.microsoft.com/office/drawing/2014/main" id="{6BAF9143-94E5-F3DB-3518-F79CCA7BF023}"/>
                </a:ext>
              </a:extLst>
            </p:cNvPr>
            <p:cNvSpPr/>
            <p:nvPr/>
          </p:nvSpPr>
          <p:spPr>
            <a:xfrm>
              <a:off x="1525486" y="4923410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9" name="Rectangle 1088">
              <a:extLst>
                <a:ext uri="{FF2B5EF4-FFF2-40B4-BE49-F238E27FC236}">
                  <a16:creationId xmlns:a16="http://schemas.microsoft.com/office/drawing/2014/main" id="{B1F6FEF9-299C-5D3F-847C-2E79C06FC3E6}"/>
                </a:ext>
              </a:extLst>
            </p:cNvPr>
            <p:cNvSpPr/>
            <p:nvPr/>
          </p:nvSpPr>
          <p:spPr>
            <a:xfrm>
              <a:off x="1878662" y="492341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1" name="Rectangle 1090">
              <a:extLst>
                <a:ext uri="{FF2B5EF4-FFF2-40B4-BE49-F238E27FC236}">
                  <a16:creationId xmlns:a16="http://schemas.microsoft.com/office/drawing/2014/main" id="{842EA355-6852-65A9-15D6-1F23B22A72BB}"/>
                </a:ext>
              </a:extLst>
            </p:cNvPr>
            <p:cNvSpPr/>
            <p:nvPr/>
          </p:nvSpPr>
          <p:spPr>
            <a:xfrm>
              <a:off x="2231837" y="492341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3" name="Rectangle 1092">
              <a:extLst>
                <a:ext uri="{FF2B5EF4-FFF2-40B4-BE49-F238E27FC236}">
                  <a16:creationId xmlns:a16="http://schemas.microsoft.com/office/drawing/2014/main" id="{3BE1051B-A8DC-47AB-3764-8724B1619CAF}"/>
                </a:ext>
              </a:extLst>
            </p:cNvPr>
            <p:cNvSpPr/>
            <p:nvPr/>
          </p:nvSpPr>
          <p:spPr>
            <a:xfrm>
              <a:off x="2605606" y="492341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5" name="Rectangle 1094">
              <a:extLst>
                <a:ext uri="{FF2B5EF4-FFF2-40B4-BE49-F238E27FC236}">
                  <a16:creationId xmlns:a16="http://schemas.microsoft.com/office/drawing/2014/main" id="{08F81492-3A92-5752-12ED-92FA6FD25F0C}"/>
                </a:ext>
              </a:extLst>
            </p:cNvPr>
            <p:cNvSpPr/>
            <p:nvPr/>
          </p:nvSpPr>
          <p:spPr>
            <a:xfrm>
              <a:off x="3109663" y="492341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7" name="Rectangle 1096">
              <a:extLst>
                <a:ext uri="{FF2B5EF4-FFF2-40B4-BE49-F238E27FC236}">
                  <a16:creationId xmlns:a16="http://schemas.microsoft.com/office/drawing/2014/main" id="{7E30C86F-9265-12FE-B8D9-ECCE6191B665}"/>
                </a:ext>
              </a:extLst>
            </p:cNvPr>
            <p:cNvSpPr/>
            <p:nvPr/>
          </p:nvSpPr>
          <p:spPr>
            <a:xfrm>
              <a:off x="3462838" y="4923410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2509DB6B-A604-600C-7B4A-420C9B7BBB4F}"/>
                </a:ext>
              </a:extLst>
            </p:cNvPr>
            <p:cNvSpPr/>
            <p:nvPr/>
          </p:nvSpPr>
          <p:spPr>
            <a:xfrm>
              <a:off x="3816013" y="492341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1" name="Rectangle 1100">
              <a:extLst>
                <a:ext uri="{FF2B5EF4-FFF2-40B4-BE49-F238E27FC236}">
                  <a16:creationId xmlns:a16="http://schemas.microsoft.com/office/drawing/2014/main" id="{E63B5EA4-BEC7-44A6-8827-D2D257CC80C8}"/>
                </a:ext>
              </a:extLst>
            </p:cNvPr>
            <p:cNvSpPr/>
            <p:nvPr/>
          </p:nvSpPr>
          <p:spPr>
            <a:xfrm>
              <a:off x="4189783" y="4923410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6" name="Group 25" descr="Binary representation of the alphabetical letter lowercase t.">
            <a:extLst>
              <a:ext uri="{FF2B5EF4-FFF2-40B4-BE49-F238E27FC236}">
                <a16:creationId xmlns:a16="http://schemas.microsoft.com/office/drawing/2014/main" id="{F10D4716-2F7E-DBE7-3C50-C1ED04880C5C}"/>
              </a:ext>
            </a:extLst>
          </p:cNvPr>
          <p:cNvGrpSpPr/>
          <p:nvPr/>
        </p:nvGrpSpPr>
        <p:grpSpPr>
          <a:xfrm>
            <a:off x="5301868" y="4934616"/>
            <a:ext cx="2957769" cy="298548"/>
            <a:chOff x="5301868" y="4934616"/>
            <a:chExt cx="2957769" cy="298548"/>
          </a:xfrm>
        </p:grpSpPr>
        <p:sp>
          <p:nvSpPr>
            <p:cNvPr id="1150" name="Rectangle 1149">
              <a:extLst>
                <a:ext uri="{FF2B5EF4-FFF2-40B4-BE49-F238E27FC236}">
                  <a16:creationId xmlns:a16="http://schemas.microsoft.com/office/drawing/2014/main" id="{F0437BBB-360C-7594-7F6D-24106D749F66}"/>
                </a:ext>
              </a:extLst>
            </p:cNvPr>
            <p:cNvSpPr/>
            <p:nvPr/>
          </p:nvSpPr>
          <p:spPr>
            <a:xfrm>
              <a:off x="5301868" y="4934616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1" name="Rectangle 1150">
              <a:extLst>
                <a:ext uri="{FF2B5EF4-FFF2-40B4-BE49-F238E27FC236}">
                  <a16:creationId xmlns:a16="http://schemas.microsoft.com/office/drawing/2014/main" id="{3FFCA69A-5C66-38C9-74F7-EB186736A07D}"/>
                </a:ext>
              </a:extLst>
            </p:cNvPr>
            <p:cNvSpPr/>
            <p:nvPr/>
          </p:nvSpPr>
          <p:spPr>
            <a:xfrm>
              <a:off x="5655044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152" name="Rectangle 1151">
              <a:extLst>
                <a:ext uri="{FF2B5EF4-FFF2-40B4-BE49-F238E27FC236}">
                  <a16:creationId xmlns:a16="http://schemas.microsoft.com/office/drawing/2014/main" id="{3E54F8CF-93C9-C240-8842-D3C9859A7BC2}"/>
                </a:ext>
              </a:extLst>
            </p:cNvPr>
            <p:cNvSpPr/>
            <p:nvPr/>
          </p:nvSpPr>
          <p:spPr>
            <a:xfrm>
              <a:off x="6008218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072FD2E3-2896-34C5-107D-C301254CF3DB}"/>
                </a:ext>
              </a:extLst>
            </p:cNvPr>
            <p:cNvSpPr/>
            <p:nvPr/>
          </p:nvSpPr>
          <p:spPr>
            <a:xfrm>
              <a:off x="6381988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4" name="Rectangle 1153">
              <a:extLst>
                <a:ext uri="{FF2B5EF4-FFF2-40B4-BE49-F238E27FC236}">
                  <a16:creationId xmlns:a16="http://schemas.microsoft.com/office/drawing/2014/main" id="{2DFACCF9-5FA2-659B-E8B9-6B39CE1B8817}"/>
                </a:ext>
              </a:extLst>
            </p:cNvPr>
            <p:cNvSpPr/>
            <p:nvPr/>
          </p:nvSpPr>
          <p:spPr>
            <a:xfrm>
              <a:off x="6886044" y="49346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5" name="Rectangle 1154">
              <a:extLst>
                <a:ext uri="{FF2B5EF4-FFF2-40B4-BE49-F238E27FC236}">
                  <a16:creationId xmlns:a16="http://schemas.microsoft.com/office/drawing/2014/main" id="{EC804E77-F383-6E59-8F85-3A8D7804F681}"/>
                </a:ext>
              </a:extLst>
            </p:cNvPr>
            <p:cNvSpPr/>
            <p:nvPr/>
          </p:nvSpPr>
          <p:spPr>
            <a:xfrm>
              <a:off x="7239220" y="49346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6" name="Rectangle 1155">
              <a:extLst>
                <a:ext uri="{FF2B5EF4-FFF2-40B4-BE49-F238E27FC236}">
                  <a16:creationId xmlns:a16="http://schemas.microsoft.com/office/drawing/2014/main" id="{00B29C6D-F819-AD09-E92F-27C073F3ACD5}"/>
                </a:ext>
              </a:extLst>
            </p:cNvPr>
            <p:cNvSpPr/>
            <p:nvPr/>
          </p:nvSpPr>
          <p:spPr>
            <a:xfrm>
              <a:off x="7592395" y="49346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7" name="Rectangle 1156">
              <a:extLst>
                <a:ext uri="{FF2B5EF4-FFF2-40B4-BE49-F238E27FC236}">
                  <a16:creationId xmlns:a16="http://schemas.microsoft.com/office/drawing/2014/main" id="{08D97C6D-135C-ED81-4B0A-4177ACDCA9FB}"/>
                </a:ext>
              </a:extLst>
            </p:cNvPr>
            <p:cNvSpPr/>
            <p:nvPr/>
          </p:nvSpPr>
          <p:spPr>
            <a:xfrm>
              <a:off x="7966164" y="49346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 descr="Binary representation of the alphabetical letter Capital U.">
            <a:extLst>
              <a:ext uri="{FF2B5EF4-FFF2-40B4-BE49-F238E27FC236}">
                <a16:creationId xmlns:a16="http://schemas.microsoft.com/office/drawing/2014/main" id="{6C640608-C862-D2C9-7E06-E6FD83137E7A}"/>
              </a:ext>
            </a:extLst>
          </p:cNvPr>
          <p:cNvGrpSpPr/>
          <p:nvPr/>
        </p:nvGrpSpPr>
        <p:grpSpPr>
          <a:xfrm>
            <a:off x="1529968" y="5577834"/>
            <a:ext cx="2957770" cy="298548"/>
            <a:chOff x="1529968" y="5577834"/>
            <a:chExt cx="2957770" cy="29854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CD3DA0-ABA4-71F0-64C2-E694E9CF34FE}"/>
                </a:ext>
              </a:extLst>
            </p:cNvPr>
            <p:cNvSpPr/>
            <p:nvPr/>
          </p:nvSpPr>
          <p:spPr>
            <a:xfrm>
              <a:off x="1529968" y="557783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AB0301-0302-947C-1858-23638DC16C54}"/>
                </a:ext>
              </a:extLst>
            </p:cNvPr>
            <p:cNvSpPr/>
            <p:nvPr/>
          </p:nvSpPr>
          <p:spPr>
            <a:xfrm>
              <a:off x="1883144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7BB133D-1E47-609E-6273-1DC3B5E1D1C3}"/>
                </a:ext>
              </a:extLst>
            </p:cNvPr>
            <p:cNvSpPr/>
            <p:nvPr/>
          </p:nvSpPr>
          <p:spPr>
            <a:xfrm>
              <a:off x="2236319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17B9D9-C3BA-B6FA-4AE8-B3587B45DC48}"/>
                </a:ext>
              </a:extLst>
            </p:cNvPr>
            <p:cNvSpPr/>
            <p:nvPr/>
          </p:nvSpPr>
          <p:spPr>
            <a:xfrm>
              <a:off x="2610088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DF20F54-1DD2-664F-396B-71788FFB0FD2}"/>
                </a:ext>
              </a:extLst>
            </p:cNvPr>
            <p:cNvSpPr/>
            <p:nvPr/>
          </p:nvSpPr>
          <p:spPr>
            <a:xfrm>
              <a:off x="3114145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A2743B1-F296-6FA9-0F5F-3168A944A180}"/>
                </a:ext>
              </a:extLst>
            </p:cNvPr>
            <p:cNvSpPr/>
            <p:nvPr/>
          </p:nvSpPr>
          <p:spPr>
            <a:xfrm>
              <a:off x="3467320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7DD6F9-8BC3-FF7C-5363-11FE6FE0B47F}"/>
                </a:ext>
              </a:extLst>
            </p:cNvPr>
            <p:cNvSpPr/>
            <p:nvPr/>
          </p:nvSpPr>
          <p:spPr>
            <a:xfrm>
              <a:off x="3820495" y="557783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D31BF9E-361F-CE8D-32F8-6F4FB3C85735}"/>
                </a:ext>
              </a:extLst>
            </p:cNvPr>
            <p:cNvSpPr/>
            <p:nvPr/>
          </p:nvSpPr>
          <p:spPr>
            <a:xfrm>
              <a:off x="4194265" y="557783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8" name="Group 27" descr="Binary representation of the alphabetical letter lowercase u.">
            <a:extLst>
              <a:ext uri="{FF2B5EF4-FFF2-40B4-BE49-F238E27FC236}">
                <a16:creationId xmlns:a16="http://schemas.microsoft.com/office/drawing/2014/main" id="{8DC0D939-B440-23D6-501C-96B13FA81863}"/>
              </a:ext>
            </a:extLst>
          </p:cNvPr>
          <p:cNvGrpSpPr/>
          <p:nvPr/>
        </p:nvGrpSpPr>
        <p:grpSpPr>
          <a:xfrm>
            <a:off x="5301867" y="5562144"/>
            <a:ext cx="2957769" cy="298548"/>
            <a:chOff x="5301867" y="5562144"/>
            <a:chExt cx="2957769" cy="298548"/>
          </a:xfrm>
        </p:grpSpPr>
        <p:sp>
          <p:nvSpPr>
            <p:cNvPr id="1166" name="Rectangle 1165">
              <a:extLst>
                <a:ext uri="{FF2B5EF4-FFF2-40B4-BE49-F238E27FC236}">
                  <a16:creationId xmlns:a16="http://schemas.microsoft.com/office/drawing/2014/main" id="{5986C095-BEB2-0656-E474-99521EF3C04C}"/>
                </a:ext>
              </a:extLst>
            </p:cNvPr>
            <p:cNvSpPr/>
            <p:nvPr/>
          </p:nvSpPr>
          <p:spPr>
            <a:xfrm>
              <a:off x="5301867" y="5562144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7" name="Rectangle 1166">
              <a:extLst>
                <a:ext uri="{FF2B5EF4-FFF2-40B4-BE49-F238E27FC236}">
                  <a16:creationId xmlns:a16="http://schemas.microsoft.com/office/drawing/2014/main" id="{9BDAFA20-3EFC-4F1B-4351-522BFAC57F29}"/>
                </a:ext>
              </a:extLst>
            </p:cNvPr>
            <p:cNvSpPr/>
            <p:nvPr/>
          </p:nvSpPr>
          <p:spPr>
            <a:xfrm>
              <a:off x="5655043" y="5562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8" name="Rectangle 1167">
              <a:extLst>
                <a:ext uri="{FF2B5EF4-FFF2-40B4-BE49-F238E27FC236}">
                  <a16:creationId xmlns:a16="http://schemas.microsoft.com/office/drawing/2014/main" id="{8A0E92D1-A49A-1259-623A-2DE157869EA6}"/>
                </a:ext>
              </a:extLst>
            </p:cNvPr>
            <p:cNvSpPr/>
            <p:nvPr/>
          </p:nvSpPr>
          <p:spPr>
            <a:xfrm>
              <a:off x="6008217" y="5562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9" name="Rectangle 1168">
              <a:extLst>
                <a:ext uri="{FF2B5EF4-FFF2-40B4-BE49-F238E27FC236}">
                  <a16:creationId xmlns:a16="http://schemas.microsoft.com/office/drawing/2014/main" id="{6FFBA988-007E-EFD5-141F-14F4819866C5}"/>
                </a:ext>
              </a:extLst>
            </p:cNvPr>
            <p:cNvSpPr/>
            <p:nvPr/>
          </p:nvSpPr>
          <p:spPr>
            <a:xfrm>
              <a:off x="6381987" y="5562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0" name="Rectangle 1169">
              <a:extLst>
                <a:ext uri="{FF2B5EF4-FFF2-40B4-BE49-F238E27FC236}">
                  <a16:creationId xmlns:a16="http://schemas.microsoft.com/office/drawing/2014/main" id="{F30D4737-59EC-41B7-CA64-2FFF19217DF1}"/>
                </a:ext>
              </a:extLst>
            </p:cNvPr>
            <p:cNvSpPr/>
            <p:nvPr/>
          </p:nvSpPr>
          <p:spPr>
            <a:xfrm>
              <a:off x="6886043" y="556214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1" name="Rectangle 1170">
              <a:extLst>
                <a:ext uri="{FF2B5EF4-FFF2-40B4-BE49-F238E27FC236}">
                  <a16:creationId xmlns:a16="http://schemas.microsoft.com/office/drawing/2014/main" id="{C2690EB3-6C1E-3593-0DC6-D014001F4C56}"/>
                </a:ext>
              </a:extLst>
            </p:cNvPr>
            <p:cNvSpPr/>
            <p:nvPr/>
          </p:nvSpPr>
          <p:spPr>
            <a:xfrm>
              <a:off x="7239219" y="5562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2" name="Rectangle 1171">
              <a:extLst>
                <a:ext uri="{FF2B5EF4-FFF2-40B4-BE49-F238E27FC236}">
                  <a16:creationId xmlns:a16="http://schemas.microsoft.com/office/drawing/2014/main" id="{976B76B9-8FEC-19E3-4C12-25DF65295E92}"/>
                </a:ext>
              </a:extLst>
            </p:cNvPr>
            <p:cNvSpPr/>
            <p:nvPr/>
          </p:nvSpPr>
          <p:spPr>
            <a:xfrm>
              <a:off x="7592394" y="5562144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73" name="Rectangle 1172">
              <a:extLst>
                <a:ext uri="{FF2B5EF4-FFF2-40B4-BE49-F238E27FC236}">
                  <a16:creationId xmlns:a16="http://schemas.microsoft.com/office/drawing/2014/main" id="{139B8EA3-ED0D-1C0F-9B42-9365CE7EDBD0}"/>
                </a:ext>
              </a:extLst>
            </p:cNvPr>
            <p:cNvSpPr/>
            <p:nvPr/>
          </p:nvSpPr>
          <p:spPr>
            <a:xfrm>
              <a:off x="7966163" y="5562144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4960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134" b="67045"/>
          <a:stretch/>
        </p:blipFill>
        <p:spPr bwMode="auto">
          <a:xfrm>
            <a:off x="1258" y="-30899"/>
            <a:ext cx="9146141" cy="162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3841225" y="383413"/>
            <a:ext cx="504056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Alphabet in binary (V-Z)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E2F322-EE39-D043-AEBB-CA93686B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527068"/>
              </p:ext>
            </p:extLst>
          </p:nvPr>
        </p:nvGraphicFramePr>
        <p:xfrm>
          <a:off x="616323" y="1669676"/>
          <a:ext cx="7883470" cy="3123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624">
                  <a:extLst>
                    <a:ext uri="{9D8B030D-6E8A-4147-A177-3AD203B41FA5}">
                      <a16:colId xmlns:a16="http://schemas.microsoft.com/office/drawing/2014/main" val="3368376062"/>
                    </a:ext>
                  </a:extLst>
                </a:gridCol>
                <a:gridCol w="3127111">
                  <a:extLst>
                    <a:ext uri="{9D8B030D-6E8A-4147-A177-3AD203B41FA5}">
                      <a16:colId xmlns:a16="http://schemas.microsoft.com/office/drawing/2014/main" val="2664474818"/>
                    </a:ext>
                  </a:extLst>
                </a:gridCol>
                <a:gridCol w="564981">
                  <a:extLst>
                    <a:ext uri="{9D8B030D-6E8A-4147-A177-3AD203B41FA5}">
                      <a16:colId xmlns:a16="http://schemas.microsoft.com/office/drawing/2014/main" val="2280813241"/>
                    </a:ext>
                  </a:extLst>
                </a:gridCol>
                <a:gridCol w="3376754">
                  <a:extLst>
                    <a:ext uri="{9D8B030D-6E8A-4147-A177-3AD203B41FA5}">
                      <a16:colId xmlns:a16="http://schemas.microsoft.com/office/drawing/2014/main" val="1308443667"/>
                    </a:ext>
                  </a:extLst>
                </a:gridCol>
              </a:tblGrid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V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15033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dirty="0">
                          <a:effectLst/>
                          <a:latin typeface="Calibri"/>
                        </a:rPr>
                        <a:t>W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effectLst/>
                        </a:rPr>
                        <a:t>w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868675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X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x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921698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Y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y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397322"/>
                  </a:ext>
                </a:extLst>
              </a:tr>
              <a:tr h="5633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Z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>
                          <a:effectLst/>
                          <a:latin typeface="Calibri"/>
                        </a:rPr>
                        <a:t>z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dirty="0">
                        <a:effectLst/>
                      </a:endParaRPr>
                    </a:p>
                    <a:p>
                      <a:pPr algn="ctr" rtl="0" fontAlgn="base"/>
                      <a:endParaRPr lang="en-US" dirty="0">
                        <a:effectLst/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05144"/>
                  </a:ext>
                </a:extLst>
              </a:tr>
            </a:tbl>
          </a:graphicData>
        </a:graphic>
      </p:graphicFrame>
      <p:grpSp>
        <p:nvGrpSpPr>
          <p:cNvPr id="2" name="Group 1" descr="Binary representation of the alphabetical letter Capital V.">
            <a:extLst>
              <a:ext uri="{FF2B5EF4-FFF2-40B4-BE49-F238E27FC236}">
                <a16:creationId xmlns:a16="http://schemas.microsoft.com/office/drawing/2014/main" id="{C060853F-9D51-4321-7E4F-897C10511E80}"/>
              </a:ext>
            </a:extLst>
          </p:cNvPr>
          <p:cNvGrpSpPr/>
          <p:nvPr/>
        </p:nvGrpSpPr>
        <p:grpSpPr>
          <a:xfrm>
            <a:off x="1541174" y="1812657"/>
            <a:ext cx="2957770" cy="298548"/>
            <a:chOff x="1541174" y="1812657"/>
            <a:chExt cx="2957770" cy="298548"/>
          </a:xfrm>
        </p:grpSpPr>
        <p:sp>
          <p:nvSpPr>
            <p:cNvPr id="1069" name="Rectangle 1068">
              <a:extLst>
                <a:ext uri="{FF2B5EF4-FFF2-40B4-BE49-F238E27FC236}">
                  <a16:creationId xmlns:a16="http://schemas.microsoft.com/office/drawing/2014/main" id="{6B13B95A-C312-4E68-274A-308D727E9615}"/>
                </a:ext>
              </a:extLst>
            </p:cNvPr>
            <p:cNvSpPr/>
            <p:nvPr/>
          </p:nvSpPr>
          <p:spPr>
            <a:xfrm>
              <a:off x="1541174" y="18126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1" name="Rectangle 1070">
              <a:extLst>
                <a:ext uri="{FF2B5EF4-FFF2-40B4-BE49-F238E27FC236}">
                  <a16:creationId xmlns:a16="http://schemas.microsoft.com/office/drawing/2014/main" id="{314ADC4D-BD6C-A6FF-9AFF-17B46985B17E}"/>
                </a:ext>
              </a:extLst>
            </p:cNvPr>
            <p:cNvSpPr/>
            <p:nvPr/>
          </p:nvSpPr>
          <p:spPr>
            <a:xfrm>
              <a:off x="1894350" y="18126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3" name="Rectangle 1072">
              <a:extLst>
                <a:ext uri="{FF2B5EF4-FFF2-40B4-BE49-F238E27FC236}">
                  <a16:creationId xmlns:a16="http://schemas.microsoft.com/office/drawing/2014/main" id="{8974AAF4-4020-65F0-F69A-25D229E1A2D8}"/>
                </a:ext>
              </a:extLst>
            </p:cNvPr>
            <p:cNvSpPr/>
            <p:nvPr/>
          </p:nvSpPr>
          <p:spPr>
            <a:xfrm>
              <a:off x="2247525" y="18126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5" name="Rectangle 1074">
              <a:extLst>
                <a:ext uri="{FF2B5EF4-FFF2-40B4-BE49-F238E27FC236}">
                  <a16:creationId xmlns:a16="http://schemas.microsoft.com/office/drawing/2014/main" id="{460B968E-234E-8AE4-6EC4-CE5A429F8F0B}"/>
                </a:ext>
              </a:extLst>
            </p:cNvPr>
            <p:cNvSpPr/>
            <p:nvPr/>
          </p:nvSpPr>
          <p:spPr>
            <a:xfrm>
              <a:off x="2621294" y="18126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7" name="Rectangle 1076">
              <a:extLst>
                <a:ext uri="{FF2B5EF4-FFF2-40B4-BE49-F238E27FC236}">
                  <a16:creationId xmlns:a16="http://schemas.microsoft.com/office/drawing/2014/main" id="{6B9E2481-C0AF-9A2D-F6A8-3F0AC42F8A6C}"/>
                </a:ext>
              </a:extLst>
            </p:cNvPr>
            <p:cNvSpPr/>
            <p:nvPr/>
          </p:nvSpPr>
          <p:spPr>
            <a:xfrm>
              <a:off x="3125351" y="18126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79" name="Rectangle 1078">
              <a:extLst>
                <a:ext uri="{FF2B5EF4-FFF2-40B4-BE49-F238E27FC236}">
                  <a16:creationId xmlns:a16="http://schemas.microsoft.com/office/drawing/2014/main" id="{EB5B4F21-B169-4184-3066-43DFEDC5AB96}"/>
                </a:ext>
              </a:extLst>
            </p:cNvPr>
            <p:cNvSpPr/>
            <p:nvPr/>
          </p:nvSpPr>
          <p:spPr>
            <a:xfrm>
              <a:off x="3478526" y="18126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1" name="Rectangle 1080">
              <a:extLst>
                <a:ext uri="{FF2B5EF4-FFF2-40B4-BE49-F238E27FC236}">
                  <a16:creationId xmlns:a16="http://schemas.microsoft.com/office/drawing/2014/main" id="{5E9A2465-7BCA-FF6B-AC64-563B51A6D239}"/>
                </a:ext>
              </a:extLst>
            </p:cNvPr>
            <p:cNvSpPr/>
            <p:nvPr/>
          </p:nvSpPr>
          <p:spPr>
            <a:xfrm>
              <a:off x="3831701" y="18126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3" name="Rectangle 1082">
              <a:extLst>
                <a:ext uri="{FF2B5EF4-FFF2-40B4-BE49-F238E27FC236}">
                  <a16:creationId xmlns:a16="http://schemas.microsoft.com/office/drawing/2014/main" id="{B894F7C3-4780-1667-8676-BECF977AC39C}"/>
                </a:ext>
              </a:extLst>
            </p:cNvPr>
            <p:cNvSpPr/>
            <p:nvPr/>
          </p:nvSpPr>
          <p:spPr>
            <a:xfrm>
              <a:off x="4205471" y="18126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 descr="Binary representation of the alphabetical letter lowercase ">
            <a:extLst>
              <a:ext uri="{FF2B5EF4-FFF2-40B4-BE49-F238E27FC236}">
                <a16:creationId xmlns:a16="http://schemas.microsoft.com/office/drawing/2014/main" id="{AEEAFA01-DF1E-4651-4DA5-8702366B5F49}"/>
              </a:ext>
            </a:extLst>
          </p:cNvPr>
          <p:cNvGrpSpPr/>
          <p:nvPr/>
        </p:nvGrpSpPr>
        <p:grpSpPr>
          <a:xfrm>
            <a:off x="5313074" y="1774557"/>
            <a:ext cx="2957769" cy="298548"/>
            <a:chOff x="5313074" y="1774557"/>
            <a:chExt cx="2957769" cy="298548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2D31ECA-EE49-E206-3817-E1B652B1CF6E}"/>
                </a:ext>
              </a:extLst>
            </p:cNvPr>
            <p:cNvSpPr/>
            <p:nvPr/>
          </p:nvSpPr>
          <p:spPr>
            <a:xfrm>
              <a:off x="5313074" y="17745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3DFB59E-2314-C300-1620-88D1633D39AD}"/>
                </a:ext>
              </a:extLst>
            </p:cNvPr>
            <p:cNvSpPr/>
            <p:nvPr/>
          </p:nvSpPr>
          <p:spPr>
            <a:xfrm>
              <a:off x="5666250" y="1774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A540B66-D8B8-9B75-7E57-21B8184E7FD9}"/>
                </a:ext>
              </a:extLst>
            </p:cNvPr>
            <p:cNvSpPr/>
            <p:nvPr/>
          </p:nvSpPr>
          <p:spPr>
            <a:xfrm>
              <a:off x="6019424" y="1774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6369535-8AD7-E5F1-F2A2-2836A92ED771}"/>
                </a:ext>
              </a:extLst>
            </p:cNvPr>
            <p:cNvSpPr/>
            <p:nvPr/>
          </p:nvSpPr>
          <p:spPr>
            <a:xfrm>
              <a:off x="6393194" y="1774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2CF215A-FB8F-9120-CE7C-4741E3C8FE38}"/>
                </a:ext>
              </a:extLst>
            </p:cNvPr>
            <p:cNvSpPr/>
            <p:nvPr/>
          </p:nvSpPr>
          <p:spPr>
            <a:xfrm>
              <a:off x="6897250" y="1774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FDC69B2-305A-4DE8-9F86-135FE7A486BF}"/>
                </a:ext>
              </a:extLst>
            </p:cNvPr>
            <p:cNvSpPr/>
            <p:nvPr/>
          </p:nvSpPr>
          <p:spPr>
            <a:xfrm>
              <a:off x="7250426" y="1774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2980DF5-942E-950D-0CF4-98CC2ADCD005}"/>
                </a:ext>
              </a:extLst>
            </p:cNvPr>
            <p:cNvSpPr/>
            <p:nvPr/>
          </p:nvSpPr>
          <p:spPr>
            <a:xfrm>
              <a:off x="7603601" y="1774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A9AF3D8-3423-22FB-3AD7-30680BC7CBAE}"/>
                </a:ext>
              </a:extLst>
            </p:cNvPr>
            <p:cNvSpPr/>
            <p:nvPr/>
          </p:nvSpPr>
          <p:spPr>
            <a:xfrm>
              <a:off x="7977370" y="1774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" name="Group 2" descr="Binary representation of the alphabetical letter Capital W.">
            <a:extLst>
              <a:ext uri="{FF2B5EF4-FFF2-40B4-BE49-F238E27FC236}">
                <a16:creationId xmlns:a16="http://schemas.microsoft.com/office/drawing/2014/main" id="{3814B85D-B84B-EEC4-D1CB-5A9A3ABA862C}"/>
              </a:ext>
            </a:extLst>
          </p:cNvPr>
          <p:cNvGrpSpPr/>
          <p:nvPr/>
        </p:nvGrpSpPr>
        <p:grpSpPr>
          <a:xfrm>
            <a:off x="1541174" y="2440187"/>
            <a:ext cx="2957770" cy="298548"/>
            <a:chOff x="1541174" y="2440187"/>
            <a:chExt cx="2957770" cy="298548"/>
          </a:xfrm>
        </p:grpSpPr>
        <p:sp>
          <p:nvSpPr>
            <p:cNvPr id="1085" name="Rectangle 1084">
              <a:extLst>
                <a:ext uri="{FF2B5EF4-FFF2-40B4-BE49-F238E27FC236}">
                  <a16:creationId xmlns:a16="http://schemas.microsoft.com/office/drawing/2014/main" id="{59F183FC-933F-7D67-4156-1C0B3FE94673}"/>
                </a:ext>
              </a:extLst>
            </p:cNvPr>
            <p:cNvSpPr/>
            <p:nvPr/>
          </p:nvSpPr>
          <p:spPr>
            <a:xfrm>
              <a:off x="1541174" y="244018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7" name="Rectangle 1086">
              <a:extLst>
                <a:ext uri="{FF2B5EF4-FFF2-40B4-BE49-F238E27FC236}">
                  <a16:creationId xmlns:a16="http://schemas.microsoft.com/office/drawing/2014/main" id="{B54DE03D-8F6B-D4F1-FE36-976E132877A7}"/>
                </a:ext>
              </a:extLst>
            </p:cNvPr>
            <p:cNvSpPr/>
            <p:nvPr/>
          </p:nvSpPr>
          <p:spPr>
            <a:xfrm>
              <a:off x="1894350" y="24401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89" name="Rectangle 1088">
              <a:extLst>
                <a:ext uri="{FF2B5EF4-FFF2-40B4-BE49-F238E27FC236}">
                  <a16:creationId xmlns:a16="http://schemas.microsoft.com/office/drawing/2014/main" id="{E0FA2BF2-FAED-D0BB-67FD-4633A3893FB7}"/>
                </a:ext>
              </a:extLst>
            </p:cNvPr>
            <p:cNvSpPr/>
            <p:nvPr/>
          </p:nvSpPr>
          <p:spPr>
            <a:xfrm>
              <a:off x="2247525" y="24401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1" name="Rectangle 1090">
              <a:extLst>
                <a:ext uri="{FF2B5EF4-FFF2-40B4-BE49-F238E27FC236}">
                  <a16:creationId xmlns:a16="http://schemas.microsoft.com/office/drawing/2014/main" id="{FE418FD2-1318-6A28-39B8-7D58A61ABAED}"/>
                </a:ext>
              </a:extLst>
            </p:cNvPr>
            <p:cNvSpPr/>
            <p:nvPr/>
          </p:nvSpPr>
          <p:spPr>
            <a:xfrm>
              <a:off x="2621294" y="24401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3" name="Rectangle 1092">
              <a:extLst>
                <a:ext uri="{FF2B5EF4-FFF2-40B4-BE49-F238E27FC236}">
                  <a16:creationId xmlns:a16="http://schemas.microsoft.com/office/drawing/2014/main" id="{26AC25FD-3CED-6EF0-31F8-0FEFB4DC34FA}"/>
                </a:ext>
              </a:extLst>
            </p:cNvPr>
            <p:cNvSpPr/>
            <p:nvPr/>
          </p:nvSpPr>
          <p:spPr>
            <a:xfrm>
              <a:off x="3125351" y="24401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5" name="Rectangle 1094">
              <a:extLst>
                <a:ext uri="{FF2B5EF4-FFF2-40B4-BE49-F238E27FC236}">
                  <a16:creationId xmlns:a16="http://schemas.microsoft.com/office/drawing/2014/main" id="{C4D464B5-0154-F70C-7BD4-00CF552F72EE}"/>
                </a:ext>
              </a:extLst>
            </p:cNvPr>
            <p:cNvSpPr/>
            <p:nvPr/>
          </p:nvSpPr>
          <p:spPr>
            <a:xfrm>
              <a:off x="3478526" y="24401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7" name="Rectangle 1096">
              <a:extLst>
                <a:ext uri="{FF2B5EF4-FFF2-40B4-BE49-F238E27FC236}">
                  <a16:creationId xmlns:a16="http://schemas.microsoft.com/office/drawing/2014/main" id="{F01228D4-F034-0A78-5F83-27BBB8A498DD}"/>
                </a:ext>
              </a:extLst>
            </p:cNvPr>
            <p:cNvSpPr/>
            <p:nvPr/>
          </p:nvSpPr>
          <p:spPr>
            <a:xfrm>
              <a:off x="3831701" y="24401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9261B7E3-BD2B-71C0-DEC4-B29C1FC4F5CC}"/>
                </a:ext>
              </a:extLst>
            </p:cNvPr>
            <p:cNvSpPr/>
            <p:nvPr/>
          </p:nvSpPr>
          <p:spPr>
            <a:xfrm>
              <a:off x="4205471" y="24401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5" name="Group 14" descr="Binary representation of the alphabetical letter lowercase w.">
            <a:extLst>
              <a:ext uri="{FF2B5EF4-FFF2-40B4-BE49-F238E27FC236}">
                <a16:creationId xmlns:a16="http://schemas.microsoft.com/office/drawing/2014/main" id="{CAE4134D-5A2A-67E2-9A7E-259661E72BEA}"/>
              </a:ext>
            </a:extLst>
          </p:cNvPr>
          <p:cNvGrpSpPr/>
          <p:nvPr/>
        </p:nvGrpSpPr>
        <p:grpSpPr>
          <a:xfrm>
            <a:off x="5313074" y="2402087"/>
            <a:ext cx="2957769" cy="298548"/>
            <a:chOff x="5313074" y="2402087"/>
            <a:chExt cx="2957769" cy="29854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BF8F849-A595-D997-EC50-8043BCC143BC}"/>
                </a:ext>
              </a:extLst>
            </p:cNvPr>
            <p:cNvSpPr/>
            <p:nvPr/>
          </p:nvSpPr>
          <p:spPr>
            <a:xfrm>
              <a:off x="5313074" y="240208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F0942EF-48C3-182C-7A42-645CABB86B29}"/>
                </a:ext>
              </a:extLst>
            </p:cNvPr>
            <p:cNvSpPr/>
            <p:nvPr/>
          </p:nvSpPr>
          <p:spPr>
            <a:xfrm>
              <a:off x="5666250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8AAB7CD-2BBC-7CC1-77FB-77D0E46973D7}"/>
                </a:ext>
              </a:extLst>
            </p:cNvPr>
            <p:cNvSpPr/>
            <p:nvPr/>
          </p:nvSpPr>
          <p:spPr>
            <a:xfrm>
              <a:off x="6019424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D62BD315-4DA8-5B73-4891-1E57887F3C25}"/>
                </a:ext>
              </a:extLst>
            </p:cNvPr>
            <p:cNvSpPr/>
            <p:nvPr/>
          </p:nvSpPr>
          <p:spPr>
            <a:xfrm>
              <a:off x="6393194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28" name="Rectangle 1027">
              <a:extLst>
                <a:ext uri="{FF2B5EF4-FFF2-40B4-BE49-F238E27FC236}">
                  <a16:creationId xmlns:a16="http://schemas.microsoft.com/office/drawing/2014/main" id="{240AB05F-0623-9C64-0D0C-0C3E9048D9B0}"/>
                </a:ext>
              </a:extLst>
            </p:cNvPr>
            <p:cNvSpPr/>
            <p:nvPr/>
          </p:nvSpPr>
          <p:spPr>
            <a:xfrm>
              <a:off x="6897250" y="24020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0" name="Rectangle 1029">
              <a:extLst>
                <a:ext uri="{FF2B5EF4-FFF2-40B4-BE49-F238E27FC236}">
                  <a16:creationId xmlns:a16="http://schemas.microsoft.com/office/drawing/2014/main" id="{B00E555F-0C82-F52C-464D-152BED49D1A0}"/>
                </a:ext>
              </a:extLst>
            </p:cNvPr>
            <p:cNvSpPr/>
            <p:nvPr/>
          </p:nvSpPr>
          <p:spPr>
            <a:xfrm>
              <a:off x="7250426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12EF960F-65BE-5668-205D-B89C62B1F65C}"/>
                </a:ext>
              </a:extLst>
            </p:cNvPr>
            <p:cNvSpPr/>
            <p:nvPr/>
          </p:nvSpPr>
          <p:spPr>
            <a:xfrm>
              <a:off x="7603601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F522C2BC-823C-A7B1-D109-1C21EDA7D27F}"/>
                </a:ext>
              </a:extLst>
            </p:cNvPr>
            <p:cNvSpPr/>
            <p:nvPr/>
          </p:nvSpPr>
          <p:spPr>
            <a:xfrm>
              <a:off x="7977370" y="2402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" name="Group 3" descr="Binary representation of the alphabetical letter Capital X.">
            <a:extLst>
              <a:ext uri="{FF2B5EF4-FFF2-40B4-BE49-F238E27FC236}">
                <a16:creationId xmlns:a16="http://schemas.microsoft.com/office/drawing/2014/main" id="{97D33ACD-36AB-F9BE-6E26-E6C19913DF92}"/>
              </a:ext>
            </a:extLst>
          </p:cNvPr>
          <p:cNvGrpSpPr/>
          <p:nvPr/>
        </p:nvGrpSpPr>
        <p:grpSpPr>
          <a:xfrm>
            <a:off x="1541174" y="3067716"/>
            <a:ext cx="2957770" cy="298548"/>
            <a:chOff x="1541174" y="3067716"/>
            <a:chExt cx="2957770" cy="298548"/>
          </a:xfrm>
        </p:grpSpPr>
        <p:sp>
          <p:nvSpPr>
            <p:cNvPr id="1101" name="Rectangle 1100">
              <a:extLst>
                <a:ext uri="{FF2B5EF4-FFF2-40B4-BE49-F238E27FC236}">
                  <a16:creationId xmlns:a16="http://schemas.microsoft.com/office/drawing/2014/main" id="{D80EEC93-F1B8-C342-FBC2-AAF70D0110FF}"/>
                </a:ext>
              </a:extLst>
            </p:cNvPr>
            <p:cNvSpPr/>
            <p:nvPr/>
          </p:nvSpPr>
          <p:spPr>
            <a:xfrm>
              <a:off x="1541174" y="3067716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3" name="Rectangle 1102">
              <a:extLst>
                <a:ext uri="{FF2B5EF4-FFF2-40B4-BE49-F238E27FC236}">
                  <a16:creationId xmlns:a16="http://schemas.microsoft.com/office/drawing/2014/main" id="{ED98F3B9-40F6-8D54-C637-AC502E37F838}"/>
                </a:ext>
              </a:extLst>
            </p:cNvPr>
            <p:cNvSpPr/>
            <p:nvPr/>
          </p:nvSpPr>
          <p:spPr>
            <a:xfrm>
              <a:off x="1894350" y="30677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5" name="Rectangle 1104">
              <a:extLst>
                <a:ext uri="{FF2B5EF4-FFF2-40B4-BE49-F238E27FC236}">
                  <a16:creationId xmlns:a16="http://schemas.microsoft.com/office/drawing/2014/main" id="{B1A23371-B855-3423-202B-AFBF7A0EAB5E}"/>
                </a:ext>
              </a:extLst>
            </p:cNvPr>
            <p:cNvSpPr/>
            <p:nvPr/>
          </p:nvSpPr>
          <p:spPr>
            <a:xfrm>
              <a:off x="2247525" y="30677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7" name="Rectangle 1106">
              <a:extLst>
                <a:ext uri="{FF2B5EF4-FFF2-40B4-BE49-F238E27FC236}">
                  <a16:creationId xmlns:a16="http://schemas.microsoft.com/office/drawing/2014/main" id="{A60366CE-C0D3-DCA5-33CF-42895139CAFE}"/>
                </a:ext>
              </a:extLst>
            </p:cNvPr>
            <p:cNvSpPr/>
            <p:nvPr/>
          </p:nvSpPr>
          <p:spPr>
            <a:xfrm>
              <a:off x="2621294" y="30677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09" name="Rectangle 1108">
              <a:extLst>
                <a:ext uri="{FF2B5EF4-FFF2-40B4-BE49-F238E27FC236}">
                  <a16:creationId xmlns:a16="http://schemas.microsoft.com/office/drawing/2014/main" id="{F1239983-302B-EEDF-36E0-0641BD830004}"/>
                </a:ext>
              </a:extLst>
            </p:cNvPr>
            <p:cNvSpPr/>
            <p:nvPr/>
          </p:nvSpPr>
          <p:spPr>
            <a:xfrm>
              <a:off x="3125351" y="306771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1" name="Rectangle 1110">
              <a:extLst>
                <a:ext uri="{FF2B5EF4-FFF2-40B4-BE49-F238E27FC236}">
                  <a16:creationId xmlns:a16="http://schemas.microsoft.com/office/drawing/2014/main" id="{BA34C11F-403E-6C0E-B35F-1BE308C4D853}"/>
                </a:ext>
              </a:extLst>
            </p:cNvPr>
            <p:cNvSpPr/>
            <p:nvPr/>
          </p:nvSpPr>
          <p:spPr>
            <a:xfrm>
              <a:off x="3478526" y="30677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3" name="Rectangle 1112">
              <a:extLst>
                <a:ext uri="{FF2B5EF4-FFF2-40B4-BE49-F238E27FC236}">
                  <a16:creationId xmlns:a16="http://schemas.microsoft.com/office/drawing/2014/main" id="{7E658507-C529-4D5E-2A53-D6C01E12457E}"/>
                </a:ext>
              </a:extLst>
            </p:cNvPr>
            <p:cNvSpPr/>
            <p:nvPr/>
          </p:nvSpPr>
          <p:spPr>
            <a:xfrm>
              <a:off x="3831701" y="30677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15" name="Rectangle 1114">
              <a:extLst>
                <a:ext uri="{FF2B5EF4-FFF2-40B4-BE49-F238E27FC236}">
                  <a16:creationId xmlns:a16="http://schemas.microsoft.com/office/drawing/2014/main" id="{2D8CC290-EA05-BA1B-C4A9-CE28BD847B20}"/>
                </a:ext>
              </a:extLst>
            </p:cNvPr>
            <p:cNvSpPr/>
            <p:nvPr/>
          </p:nvSpPr>
          <p:spPr>
            <a:xfrm>
              <a:off x="4205471" y="306771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4" name="Group 13" descr="Binary representation of the alphabetical letter lowercase x.">
            <a:extLst>
              <a:ext uri="{FF2B5EF4-FFF2-40B4-BE49-F238E27FC236}">
                <a16:creationId xmlns:a16="http://schemas.microsoft.com/office/drawing/2014/main" id="{9FA99BF4-F523-FF35-A2DD-A52C58D0F4D0}"/>
              </a:ext>
            </a:extLst>
          </p:cNvPr>
          <p:cNvGrpSpPr/>
          <p:nvPr/>
        </p:nvGrpSpPr>
        <p:grpSpPr>
          <a:xfrm>
            <a:off x="5301868" y="3052028"/>
            <a:ext cx="2957769" cy="298548"/>
            <a:chOff x="5301868" y="3052028"/>
            <a:chExt cx="2957769" cy="298548"/>
          </a:xfrm>
        </p:grpSpPr>
        <p:sp>
          <p:nvSpPr>
            <p:cNvPr id="1037" name="Rectangle 1036">
              <a:extLst>
                <a:ext uri="{FF2B5EF4-FFF2-40B4-BE49-F238E27FC236}">
                  <a16:creationId xmlns:a16="http://schemas.microsoft.com/office/drawing/2014/main" id="{C4C3E171-53CF-8C2C-23F1-849BB1E93E30}"/>
                </a:ext>
              </a:extLst>
            </p:cNvPr>
            <p:cNvSpPr/>
            <p:nvPr/>
          </p:nvSpPr>
          <p:spPr>
            <a:xfrm>
              <a:off x="5301868" y="3052028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39" name="Rectangle 1038">
              <a:extLst>
                <a:ext uri="{FF2B5EF4-FFF2-40B4-BE49-F238E27FC236}">
                  <a16:creationId xmlns:a16="http://schemas.microsoft.com/office/drawing/2014/main" id="{F097EE91-094F-A662-3DFB-68738E100605}"/>
                </a:ext>
              </a:extLst>
            </p:cNvPr>
            <p:cNvSpPr/>
            <p:nvPr/>
          </p:nvSpPr>
          <p:spPr>
            <a:xfrm>
              <a:off x="5655044" y="30520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1" name="Rectangle 1040">
              <a:extLst>
                <a:ext uri="{FF2B5EF4-FFF2-40B4-BE49-F238E27FC236}">
                  <a16:creationId xmlns:a16="http://schemas.microsoft.com/office/drawing/2014/main" id="{ED7BAD1D-325C-190B-6873-D48677333280}"/>
                </a:ext>
              </a:extLst>
            </p:cNvPr>
            <p:cNvSpPr/>
            <p:nvPr/>
          </p:nvSpPr>
          <p:spPr>
            <a:xfrm>
              <a:off x="6008218" y="30520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9FEB4888-075F-A7ED-0E9B-49E96093E543}"/>
                </a:ext>
              </a:extLst>
            </p:cNvPr>
            <p:cNvSpPr/>
            <p:nvPr/>
          </p:nvSpPr>
          <p:spPr>
            <a:xfrm>
              <a:off x="6381988" y="30520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5" name="Rectangle 1044">
              <a:extLst>
                <a:ext uri="{FF2B5EF4-FFF2-40B4-BE49-F238E27FC236}">
                  <a16:creationId xmlns:a16="http://schemas.microsoft.com/office/drawing/2014/main" id="{05B9073D-6462-8F61-8387-2F53C4839097}"/>
                </a:ext>
              </a:extLst>
            </p:cNvPr>
            <p:cNvSpPr/>
            <p:nvPr/>
          </p:nvSpPr>
          <p:spPr>
            <a:xfrm>
              <a:off x="6886045" y="3052028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7" name="Rectangle 1046">
              <a:extLst>
                <a:ext uri="{FF2B5EF4-FFF2-40B4-BE49-F238E27FC236}">
                  <a16:creationId xmlns:a16="http://schemas.microsoft.com/office/drawing/2014/main" id="{2FEB5A9E-E888-027B-B1E1-A6F696E7C719}"/>
                </a:ext>
              </a:extLst>
            </p:cNvPr>
            <p:cNvSpPr/>
            <p:nvPr/>
          </p:nvSpPr>
          <p:spPr>
            <a:xfrm>
              <a:off x="7239220" y="30520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49" name="Rectangle 1048">
              <a:extLst>
                <a:ext uri="{FF2B5EF4-FFF2-40B4-BE49-F238E27FC236}">
                  <a16:creationId xmlns:a16="http://schemas.microsoft.com/office/drawing/2014/main" id="{7404EC42-F80E-AAEC-985A-1AD1B413107A}"/>
                </a:ext>
              </a:extLst>
            </p:cNvPr>
            <p:cNvSpPr/>
            <p:nvPr/>
          </p:nvSpPr>
          <p:spPr>
            <a:xfrm>
              <a:off x="7592395" y="30520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223CE222-B09C-2291-4C9D-86E44656F8CC}"/>
                </a:ext>
              </a:extLst>
            </p:cNvPr>
            <p:cNvSpPr/>
            <p:nvPr/>
          </p:nvSpPr>
          <p:spPr>
            <a:xfrm>
              <a:off x="7966164" y="3052028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" name="Group 4" descr="Binary representation of the alphabetical letter Capital Y.">
            <a:extLst>
              <a:ext uri="{FF2B5EF4-FFF2-40B4-BE49-F238E27FC236}">
                <a16:creationId xmlns:a16="http://schemas.microsoft.com/office/drawing/2014/main" id="{8CEE8FAB-5488-0F92-3F24-A1730CCEB2F0}"/>
              </a:ext>
            </a:extLst>
          </p:cNvPr>
          <p:cNvGrpSpPr/>
          <p:nvPr/>
        </p:nvGrpSpPr>
        <p:grpSpPr>
          <a:xfrm>
            <a:off x="1552380" y="3695246"/>
            <a:ext cx="2957770" cy="298548"/>
            <a:chOff x="1552380" y="3695246"/>
            <a:chExt cx="2957770" cy="298548"/>
          </a:xfrm>
        </p:grpSpPr>
        <p:sp>
          <p:nvSpPr>
            <p:cNvPr id="1133" name="Rectangle 1132">
              <a:extLst>
                <a:ext uri="{FF2B5EF4-FFF2-40B4-BE49-F238E27FC236}">
                  <a16:creationId xmlns:a16="http://schemas.microsoft.com/office/drawing/2014/main" id="{04C81D06-12F1-EA82-2D87-09DFE297F243}"/>
                </a:ext>
              </a:extLst>
            </p:cNvPr>
            <p:cNvSpPr/>
            <p:nvPr/>
          </p:nvSpPr>
          <p:spPr>
            <a:xfrm>
              <a:off x="1552380" y="3695246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5" name="Rectangle 1134">
              <a:extLst>
                <a:ext uri="{FF2B5EF4-FFF2-40B4-BE49-F238E27FC236}">
                  <a16:creationId xmlns:a16="http://schemas.microsoft.com/office/drawing/2014/main" id="{16BF7FCD-3D7F-2FFC-734F-807F947A8FD3}"/>
                </a:ext>
              </a:extLst>
            </p:cNvPr>
            <p:cNvSpPr/>
            <p:nvPr/>
          </p:nvSpPr>
          <p:spPr>
            <a:xfrm>
              <a:off x="1905556" y="369524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7" name="Rectangle 1136">
              <a:extLst>
                <a:ext uri="{FF2B5EF4-FFF2-40B4-BE49-F238E27FC236}">
                  <a16:creationId xmlns:a16="http://schemas.microsoft.com/office/drawing/2014/main" id="{B7D740FC-3AA8-B5BF-47B7-9E635C2672A5}"/>
                </a:ext>
              </a:extLst>
            </p:cNvPr>
            <p:cNvSpPr/>
            <p:nvPr/>
          </p:nvSpPr>
          <p:spPr>
            <a:xfrm>
              <a:off x="2258731" y="369524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39" name="Rectangle 1138">
              <a:extLst>
                <a:ext uri="{FF2B5EF4-FFF2-40B4-BE49-F238E27FC236}">
                  <a16:creationId xmlns:a16="http://schemas.microsoft.com/office/drawing/2014/main" id="{1D2558F9-787C-9F76-CFF4-0CEF781263CC}"/>
                </a:ext>
              </a:extLst>
            </p:cNvPr>
            <p:cNvSpPr/>
            <p:nvPr/>
          </p:nvSpPr>
          <p:spPr>
            <a:xfrm>
              <a:off x="2632500" y="369524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1" name="Rectangle 1140">
              <a:extLst>
                <a:ext uri="{FF2B5EF4-FFF2-40B4-BE49-F238E27FC236}">
                  <a16:creationId xmlns:a16="http://schemas.microsoft.com/office/drawing/2014/main" id="{3A9E55D3-B94A-16DA-7B0C-F1A8B251D933}"/>
                </a:ext>
              </a:extLst>
            </p:cNvPr>
            <p:cNvSpPr/>
            <p:nvPr/>
          </p:nvSpPr>
          <p:spPr>
            <a:xfrm>
              <a:off x="3136557" y="369524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3" name="Rectangle 1142">
              <a:extLst>
                <a:ext uri="{FF2B5EF4-FFF2-40B4-BE49-F238E27FC236}">
                  <a16:creationId xmlns:a16="http://schemas.microsoft.com/office/drawing/2014/main" id="{C1446A2B-3844-B76E-FBDF-C5EB2D215987}"/>
                </a:ext>
              </a:extLst>
            </p:cNvPr>
            <p:cNvSpPr/>
            <p:nvPr/>
          </p:nvSpPr>
          <p:spPr>
            <a:xfrm>
              <a:off x="3489732" y="369524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5" name="Rectangle 1144">
              <a:extLst>
                <a:ext uri="{FF2B5EF4-FFF2-40B4-BE49-F238E27FC236}">
                  <a16:creationId xmlns:a16="http://schemas.microsoft.com/office/drawing/2014/main" id="{2650E46B-1BA8-6DAA-F998-4FCC7EA1B1A3}"/>
                </a:ext>
              </a:extLst>
            </p:cNvPr>
            <p:cNvSpPr/>
            <p:nvPr/>
          </p:nvSpPr>
          <p:spPr>
            <a:xfrm>
              <a:off x="3842907" y="3695246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47" name="Rectangle 1146">
              <a:extLst>
                <a:ext uri="{FF2B5EF4-FFF2-40B4-BE49-F238E27FC236}">
                  <a16:creationId xmlns:a16="http://schemas.microsoft.com/office/drawing/2014/main" id="{0018F1E2-D2D1-5D6A-601C-09AFEECD52FB}"/>
                </a:ext>
              </a:extLst>
            </p:cNvPr>
            <p:cNvSpPr/>
            <p:nvPr/>
          </p:nvSpPr>
          <p:spPr>
            <a:xfrm>
              <a:off x="4216677" y="3695246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3" name="Group 12" descr="Binary representation of the alphabetical letter lowercase y.">
            <a:extLst>
              <a:ext uri="{FF2B5EF4-FFF2-40B4-BE49-F238E27FC236}">
                <a16:creationId xmlns:a16="http://schemas.microsoft.com/office/drawing/2014/main" id="{2488D88E-A728-D03C-42B6-F0416B637D7C}"/>
              </a:ext>
            </a:extLst>
          </p:cNvPr>
          <p:cNvGrpSpPr/>
          <p:nvPr/>
        </p:nvGrpSpPr>
        <p:grpSpPr>
          <a:xfrm>
            <a:off x="5313074" y="3679557"/>
            <a:ext cx="2957769" cy="298548"/>
            <a:chOff x="5313074" y="3679557"/>
            <a:chExt cx="2957769" cy="298548"/>
          </a:xfrm>
        </p:grpSpPr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317FCC0D-1479-3D00-3F67-7735C352BD18}"/>
                </a:ext>
              </a:extLst>
            </p:cNvPr>
            <p:cNvSpPr/>
            <p:nvPr/>
          </p:nvSpPr>
          <p:spPr>
            <a:xfrm>
              <a:off x="5313074" y="367955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5" name="Rectangle 1054">
              <a:extLst>
                <a:ext uri="{FF2B5EF4-FFF2-40B4-BE49-F238E27FC236}">
                  <a16:creationId xmlns:a16="http://schemas.microsoft.com/office/drawing/2014/main" id="{C2C4AC8A-91E6-3DC0-8F32-FCFE9385E216}"/>
                </a:ext>
              </a:extLst>
            </p:cNvPr>
            <p:cNvSpPr/>
            <p:nvPr/>
          </p:nvSpPr>
          <p:spPr>
            <a:xfrm>
              <a:off x="5666250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7" name="Rectangle 1056">
              <a:extLst>
                <a:ext uri="{FF2B5EF4-FFF2-40B4-BE49-F238E27FC236}">
                  <a16:creationId xmlns:a16="http://schemas.microsoft.com/office/drawing/2014/main" id="{726C16AD-E43F-FFE0-E19C-5569ED9B1FFD}"/>
                </a:ext>
              </a:extLst>
            </p:cNvPr>
            <p:cNvSpPr/>
            <p:nvPr/>
          </p:nvSpPr>
          <p:spPr>
            <a:xfrm>
              <a:off x="6019424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59" name="Rectangle 1058">
              <a:extLst>
                <a:ext uri="{FF2B5EF4-FFF2-40B4-BE49-F238E27FC236}">
                  <a16:creationId xmlns:a16="http://schemas.microsoft.com/office/drawing/2014/main" id="{A8B50FD5-CE34-B3DB-01B5-A508DCE2D106}"/>
                </a:ext>
              </a:extLst>
            </p:cNvPr>
            <p:cNvSpPr/>
            <p:nvPr/>
          </p:nvSpPr>
          <p:spPr>
            <a:xfrm>
              <a:off x="6393194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F1EF6E37-B13A-4C4B-C19F-1ADFD67842B4}"/>
                </a:ext>
              </a:extLst>
            </p:cNvPr>
            <p:cNvSpPr/>
            <p:nvPr/>
          </p:nvSpPr>
          <p:spPr>
            <a:xfrm>
              <a:off x="6897250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37C430DE-B2D6-E964-C533-530F36B4BBC9}"/>
                </a:ext>
              </a:extLst>
            </p:cNvPr>
            <p:cNvSpPr/>
            <p:nvPr/>
          </p:nvSpPr>
          <p:spPr>
            <a:xfrm>
              <a:off x="7250426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5" name="Rectangle 1064">
              <a:extLst>
                <a:ext uri="{FF2B5EF4-FFF2-40B4-BE49-F238E27FC236}">
                  <a16:creationId xmlns:a16="http://schemas.microsoft.com/office/drawing/2014/main" id="{8C2C8164-5DA7-AFB6-3D7F-4C25B2595B94}"/>
                </a:ext>
              </a:extLst>
            </p:cNvPr>
            <p:cNvSpPr/>
            <p:nvPr/>
          </p:nvSpPr>
          <p:spPr>
            <a:xfrm>
              <a:off x="7603601" y="367955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67" name="Rectangle 1066">
              <a:extLst>
                <a:ext uri="{FF2B5EF4-FFF2-40B4-BE49-F238E27FC236}">
                  <a16:creationId xmlns:a16="http://schemas.microsoft.com/office/drawing/2014/main" id="{0B73C4DB-8D98-5D82-5A68-56F21F861937}"/>
                </a:ext>
              </a:extLst>
            </p:cNvPr>
            <p:cNvSpPr/>
            <p:nvPr/>
          </p:nvSpPr>
          <p:spPr>
            <a:xfrm>
              <a:off x="7977370" y="367955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1" name="Group 10" descr="Binary representation of the alphabetical letter Capital Z.">
            <a:extLst>
              <a:ext uri="{FF2B5EF4-FFF2-40B4-BE49-F238E27FC236}">
                <a16:creationId xmlns:a16="http://schemas.microsoft.com/office/drawing/2014/main" id="{B03BA913-5FF0-16E5-6027-4F96C60308EC}"/>
              </a:ext>
            </a:extLst>
          </p:cNvPr>
          <p:cNvGrpSpPr/>
          <p:nvPr/>
        </p:nvGrpSpPr>
        <p:grpSpPr>
          <a:xfrm>
            <a:off x="1541174" y="4311569"/>
            <a:ext cx="2957770" cy="298548"/>
            <a:chOff x="1541174" y="4311569"/>
            <a:chExt cx="2957770" cy="298548"/>
          </a:xfrm>
        </p:grpSpPr>
        <p:sp>
          <p:nvSpPr>
            <p:cNvPr id="1149" name="Rectangle 1148">
              <a:extLst>
                <a:ext uri="{FF2B5EF4-FFF2-40B4-BE49-F238E27FC236}">
                  <a16:creationId xmlns:a16="http://schemas.microsoft.com/office/drawing/2014/main" id="{74490239-498D-275D-2DE7-92FA2015176A}"/>
                </a:ext>
              </a:extLst>
            </p:cNvPr>
            <p:cNvSpPr/>
            <p:nvPr/>
          </p:nvSpPr>
          <p:spPr>
            <a:xfrm>
              <a:off x="1541174" y="4311569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1" name="Rectangle 1150">
              <a:extLst>
                <a:ext uri="{FF2B5EF4-FFF2-40B4-BE49-F238E27FC236}">
                  <a16:creationId xmlns:a16="http://schemas.microsoft.com/office/drawing/2014/main" id="{82C8B1DA-4937-B0C1-4CEB-1A7897FB0323}"/>
                </a:ext>
              </a:extLst>
            </p:cNvPr>
            <p:cNvSpPr/>
            <p:nvPr/>
          </p:nvSpPr>
          <p:spPr>
            <a:xfrm>
              <a:off x="1894350" y="43115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3" name="Rectangle 1152">
              <a:extLst>
                <a:ext uri="{FF2B5EF4-FFF2-40B4-BE49-F238E27FC236}">
                  <a16:creationId xmlns:a16="http://schemas.microsoft.com/office/drawing/2014/main" id="{62A33C25-A46C-DBAF-0F29-17B9D48B839D}"/>
                </a:ext>
              </a:extLst>
            </p:cNvPr>
            <p:cNvSpPr/>
            <p:nvPr/>
          </p:nvSpPr>
          <p:spPr>
            <a:xfrm>
              <a:off x="2247525" y="431156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5" name="Rectangle 1154">
              <a:extLst>
                <a:ext uri="{FF2B5EF4-FFF2-40B4-BE49-F238E27FC236}">
                  <a16:creationId xmlns:a16="http://schemas.microsoft.com/office/drawing/2014/main" id="{C3AADC99-A338-8299-D7D9-0EC833845DD7}"/>
                </a:ext>
              </a:extLst>
            </p:cNvPr>
            <p:cNvSpPr/>
            <p:nvPr/>
          </p:nvSpPr>
          <p:spPr>
            <a:xfrm>
              <a:off x="2621294" y="43115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7" name="Rectangle 1156">
              <a:extLst>
                <a:ext uri="{FF2B5EF4-FFF2-40B4-BE49-F238E27FC236}">
                  <a16:creationId xmlns:a16="http://schemas.microsoft.com/office/drawing/2014/main" id="{79065EE3-5B1E-AC56-FF5A-FC4DA11129B4}"/>
                </a:ext>
              </a:extLst>
            </p:cNvPr>
            <p:cNvSpPr/>
            <p:nvPr/>
          </p:nvSpPr>
          <p:spPr>
            <a:xfrm>
              <a:off x="3125351" y="43115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9" name="Rectangle 1158">
              <a:extLst>
                <a:ext uri="{FF2B5EF4-FFF2-40B4-BE49-F238E27FC236}">
                  <a16:creationId xmlns:a16="http://schemas.microsoft.com/office/drawing/2014/main" id="{364BC9BC-440E-E418-34F0-44852464EF7E}"/>
                </a:ext>
              </a:extLst>
            </p:cNvPr>
            <p:cNvSpPr/>
            <p:nvPr/>
          </p:nvSpPr>
          <p:spPr>
            <a:xfrm>
              <a:off x="3478526" y="431156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1" name="Rectangle 1160">
              <a:extLst>
                <a:ext uri="{FF2B5EF4-FFF2-40B4-BE49-F238E27FC236}">
                  <a16:creationId xmlns:a16="http://schemas.microsoft.com/office/drawing/2014/main" id="{B8A1A950-C254-64FB-73A7-1E5CEB5F5985}"/>
                </a:ext>
              </a:extLst>
            </p:cNvPr>
            <p:cNvSpPr/>
            <p:nvPr/>
          </p:nvSpPr>
          <p:spPr>
            <a:xfrm>
              <a:off x="3831701" y="4311569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63" name="Rectangle 1162">
              <a:extLst>
                <a:ext uri="{FF2B5EF4-FFF2-40B4-BE49-F238E27FC236}">
                  <a16:creationId xmlns:a16="http://schemas.microsoft.com/office/drawing/2014/main" id="{8293B106-BD25-0CC0-DFBE-82DFEAD0C564}"/>
                </a:ext>
              </a:extLst>
            </p:cNvPr>
            <p:cNvSpPr/>
            <p:nvPr/>
          </p:nvSpPr>
          <p:spPr>
            <a:xfrm>
              <a:off x="4205471" y="4311569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2" name="Group 11" descr="Binary representation of the alphabetical letter lowercase z.">
            <a:extLst>
              <a:ext uri="{FF2B5EF4-FFF2-40B4-BE49-F238E27FC236}">
                <a16:creationId xmlns:a16="http://schemas.microsoft.com/office/drawing/2014/main" id="{FE80A390-A8F8-7276-568A-8C91680516F0}"/>
              </a:ext>
            </a:extLst>
          </p:cNvPr>
          <p:cNvGrpSpPr/>
          <p:nvPr/>
        </p:nvGrpSpPr>
        <p:grpSpPr>
          <a:xfrm>
            <a:off x="5313074" y="4307087"/>
            <a:ext cx="2957769" cy="298548"/>
            <a:chOff x="5313074" y="4307087"/>
            <a:chExt cx="2957769" cy="29854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1756ECA-63D4-004A-1C3C-89659E08AEF7}"/>
                </a:ext>
              </a:extLst>
            </p:cNvPr>
            <p:cNvSpPr/>
            <p:nvPr/>
          </p:nvSpPr>
          <p:spPr>
            <a:xfrm>
              <a:off x="5313074" y="4307087"/>
              <a:ext cx="293473" cy="298548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813A9AF-249C-059F-D579-35F63153E6CE}"/>
                </a:ext>
              </a:extLst>
            </p:cNvPr>
            <p:cNvSpPr/>
            <p:nvPr/>
          </p:nvSpPr>
          <p:spPr>
            <a:xfrm>
              <a:off x="5666250" y="4307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1143AAF-7F39-3861-71D5-6A421BAB972B}"/>
                </a:ext>
              </a:extLst>
            </p:cNvPr>
            <p:cNvSpPr/>
            <p:nvPr/>
          </p:nvSpPr>
          <p:spPr>
            <a:xfrm>
              <a:off x="6019424" y="4307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F49313D-C075-B4AE-47DC-A6705F3E02DC}"/>
                </a:ext>
              </a:extLst>
            </p:cNvPr>
            <p:cNvSpPr/>
            <p:nvPr/>
          </p:nvSpPr>
          <p:spPr>
            <a:xfrm>
              <a:off x="6393194" y="4307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4DC8995-4119-DA0C-AADC-A47D9C5CC576}"/>
                </a:ext>
              </a:extLst>
            </p:cNvPr>
            <p:cNvSpPr/>
            <p:nvPr/>
          </p:nvSpPr>
          <p:spPr>
            <a:xfrm>
              <a:off x="6897250" y="4307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FDB022F-8FB0-68C6-79F8-D716F6921BA4}"/>
                </a:ext>
              </a:extLst>
            </p:cNvPr>
            <p:cNvSpPr/>
            <p:nvPr/>
          </p:nvSpPr>
          <p:spPr>
            <a:xfrm>
              <a:off x="7250426" y="43070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22D6983-A33E-EA1B-5EF6-D5B55BB67610}"/>
                </a:ext>
              </a:extLst>
            </p:cNvPr>
            <p:cNvSpPr/>
            <p:nvPr/>
          </p:nvSpPr>
          <p:spPr>
            <a:xfrm>
              <a:off x="7603601" y="4307087"/>
              <a:ext cx="293473" cy="2985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53847DC-CC08-2D3C-1B54-2D29C08DE890}"/>
                </a:ext>
              </a:extLst>
            </p:cNvPr>
            <p:cNvSpPr/>
            <p:nvPr/>
          </p:nvSpPr>
          <p:spPr>
            <a:xfrm>
              <a:off x="7977370" y="4307087"/>
              <a:ext cx="293473" cy="29854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" name="Group 6" descr="Digital Technologies Hub is brought to you by the Australian Government Department of Education. Creative Commons Attribution 4.0, unless otherwise indicated. &#10;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502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34"/>
          <a:stretch/>
        </p:blipFill>
        <p:spPr bwMode="auto"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870449" y="148449"/>
            <a:ext cx="5040560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 you notice?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 you wonder?</a:t>
            </a:r>
          </a:p>
        </p:txBody>
      </p:sp>
      <p:grpSp>
        <p:nvGrpSpPr>
          <p:cNvPr id="1070" name="Group 1069" descr="Capital letter A represented in binary">
            <a:extLst>
              <a:ext uri="{FF2B5EF4-FFF2-40B4-BE49-F238E27FC236}">
                <a16:creationId xmlns:a16="http://schemas.microsoft.com/office/drawing/2014/main" id="{60043CC3-16D0-3008-2E1D-B527D991CFD7}"/>
              </a:ext>
            </a:extLst>
          </p:cNvPr>
          <p:cNvGrpSpPr/>
          <p:nvPr/>
        </p:nvGrpSpPr>
        <p:grpSpPr>
          <a:xfrm>
            <a:off x="173944" y="1606464"/>
            <a:ext cx="3696505" cy="584775"/>
            <a:chOff x="173944" y="1606464"/>
            <a:chExt cx="3696505" cy="58477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71A36EF-ED40-E757-FBF0-BAAD8EC70CB8}"/>
                </a:ext>
              </a:extLst>
            </p:cNvPr>
            <p:cNvSpPr txBox="1"/>
            <p:nvPr/>
          </p:nvSpPr>
          <p:spPr>
            <a:xfrm>
              <a:off x="173944" y="1606464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A</a:t>
              </a:r>
            </a:p>
          </p:txBody>
        </p:sp>
        <p:grpSp>
          <p:nvGrpSpPr>
            <p:cNvPr id="2" name="Group 1" descr="Binary representation of the alphabetical letter Capital A.">
              <a:extLst>
                <a:ext uri="{FF2B5EF4-FFF2-40B4-BE49-F238E27FC236}">
                  <a16:creationId xmlns:a16="http://schemas.microsoft.com/office/drawing/2014/main" id="{D7E34455-7B2F-363D-448A-86678E63249F}"/>
                </a:ext>
              </a:extLst>
            </p:cNvPr>
            <p:cNvGrpSpPr/>
            <p:nvPr/>
          </p:nvGrpSpPr>
          <p:grpSpPr>
            <a:xfrm>
              <a:off x="912680" y="1763803"/>
              <a:ext cx="2957769" cy="298548"/>
              <a:chOff x="912680" y="1763803"/>
              <a:chExt cx="2957769" cy="298548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EDA5DECF-1301-5F2E-1399-5E32C057CB64}"/>
                  </a:ext>
                </a:extLst>
              </p:cNvPr>
              <p:cNvSpPr/>
              <p:nvPr/>
            </p:nvSpPr>
            <p:spPr>
              <a:xfrm>
                <a:off x="912680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F6A70112-BB0B-15BA-F38E-C0A4EFC854BD}"/>
                  </a:ext>
                </a:extLst>
              </p:cNvPr>
              <p:cNvSpPr/>
              <p:nvPr/>
            </p:nvSpPr>
            <p:spPr>
              <a:xfrm>
                <a:off x="1265855" y="1763803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52FE8511-7AB2-3BF9-B004-F9AD839FCFFA}"/>
                  </a:ext>
                </a:extLst>
              </p:cNvPr>
              <p:cNvSpPr/>
              <p:nvPr/>
            </p:nvSpPr>
            <p:spPr>
              <a:xfrm>
                <a:off x="1619030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4D5266E-7298-5257-8783-8C0389B24802}"/>
                  </a:ext>
                </a:extLst>
              </p:cNvPr>
              <p:cNvSpPr/>
              <p:nvPr/>
            </p:nvSpPr>
            <p:spPr>
              <a:xfrm>
                <a:off x="1992800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3881E36-E9A5-AEFB-DFA9-74FE9E47F289}"/>
                  </a:ext>
                </a:extLst>
              </p:cNvPr>
              <p:cNvSpPr/>
              <p:nvPr/>
            </p:nvSpPr>
            <p:spPr>
              <a:xfrm>
                <a:off x="2496856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DB5A7AC1-1136-CC75-9307-47D785D24268}"/>
                  </a:ext>
                </a:extLst>
              </p:cNvPr>
              <p:cNvSpPr/>
              <p:nvPr/>
            </p:nvSpPr>
            <p:spPr>
              <a:xfrm>
                <a:off x="2850031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22561AFF-51E6-5F8A-AA59-08019C121B87}"/>
                  </a:ext>
                </a:extLst>
              </p:cNvPr>
              <p:cNvSpPr/>
              <p:nvPr/>
            </p:nvSpPr>
            <p:spPr>
              <a:xfrm>
                <a:off x="3203206" y="1763803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2AB3C757-ABD8-1697-A04F-75BF099A3F22}"/>
                  </a:ext>
                </a:extLst>
              </p:cNvPr>
              <p:cNvSpPr/>
              <p:nvPr/>
            </p:nvSpPr>
            <p:spPr>
              <a:xfrm>
                <a:off x="3576976" y="1763803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976006F3-A819-BF3B-801E-4A79FF2EE32A}"/>
              </a:ext>
            </a:extLst>
          </p:cNvPr>
          <p:cNvSpPr txBox="1"/>
          <p:nvPr/>
        </p:nvSpPr>
        <p:spPr>
          <a:xfrm>
            <a:off x="4211961" y="166801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0100 0001</a:t>
            </a:r>
          </a:p>
        </p:txBody>
      </p:sp>
      <p:grpSp>
        <p:nvGrpSpPr>
          <p:cNvPr id="1071" name="Group 1070" descr="Lowercase letter b represented in binary">
            <a:extLst>
              <a:ext uri="{FF2B5EF4-FFF2-40B4-BE49-F238E27FC236}">
                <a16:creationId xmlns:a16="http://schemas.microsoft.com/office/drawing/2014/main" id="{501240DD-7D49-C010-8635-16247CB371E4}"/>
              </a:ext>
            </a:extLst>
          </p:cNvPr>
          <p:cNvGrpSpPr/>
          <p:nvPr/>
        </p:nvGrpSpPr>
        <p:grpSpPr>
          <a:xfrm>
            <a:off x="192313" y="2060848"/>
            <a:ext cx="3667896" cy="584775"/>
            <a:chOff x="192313" y="2060264"/>
            <a:chExt cx="3667896" cy="58477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3ECBFA5-FFAE-4246-7E8B-EBDF09EFF8AD}"/>
                </a:ext>
              </a:extLst>
            </p:cNvPr>
            <p:cNvSpPr txBox="1"/>
            <p:nvPr/>
          </p:nvSpPr>
          <p:spPr>
            <a:xfrm>
              <a:off x="192313" y="2060264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b</a:t>
              </a:r>
            </a:p>
          </p:txBody>
        </p:sp>
        <p:grpSp>
          <p:nvGrpSpPr>
            <p:cNvPr id="10" name="Group 9" descr="Binary representation of the alphabetical letter lowercase b.">
              <a:extLst>
                <a:ext uri="{FF2B5EF4-FFF2-40B4-BE49-F238E27FC236}">
                  <a16:creationId xmlns:a16="http://schemas.microsoft.com/office/drawing/2014/main" id="{7F2CDD95-E6A9-5D26-96CA-DC83E57DE288}"/>
                </a:ext>
              </a:extLst>
            </p:cNvPr>
            <p:cNvGrpSpPr/>
            <p:nvPr/>
          </p:nvGrpSpPr>
          <p:grpSpPr>
            <a:xfrm>
              <a:off x="902440" y="2204864"/>
              <a:ext cx="2957769" cy="298548"/>
              <a:chOff x="902440" y="2204864"/>
              <a:chExt cx="2957769" cy="298548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5BD47A3-D607-D0F9-5267-4DD1F8236461}"/>
                  </a:ext>
                </a:extLst>
              </p:cNvPr>
              <p:cNvSpPr/>
              <p:nvPr/>
            </p:nvSpPr>
            <p:spPr>
              <a:xfrm>
                <a:off x="902440" y="2204864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897FB6C2-E3FE-0FC3-D460-281C603F5096}"/>
                  </a:ext>
                </a:extLst>
              </p:cNvPr>
              <p:cNvSpPr/>
              <p:nvPr/>
            </p:nvSpPr>
            <p:spPr>
              <a:xfrm>
                <a:off x="1255615" y="2204864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DB9174F-81EC-E569-70BF-268A584304AF}"/>
                  </a:ext>
                </a:extLst>
              </p:cNvPr>
              <p:cNvSpPr/>
              <p:nvPr/>
            </p:nvSpPr>
            <p:spPr>
              <a:xfrm>
                <a:off x="1608790" y="2204864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BB414CE-5272-154D-8B23-151A251420E8}"/>
                  </a:ext>
                </a:extLst>
              </p:cNvPr>
              <p:cNvSpPr/>
              <p:nvPr/>
            </p:nvSpPr>
            <p:spPr>
              <a:xfrm>
                <a:off x="1982560" y="2204864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B0B1AF1-C11C-9AAF-B103-571747AC1CA6}"/>
                  </a:ext>
                </a:extLst>
              </p:cNvPr>
              <p:cNvSpPr/>
              <p:nvPr/>
            </p:nvSpPr>
            <p:spPr>
              <a:xfrm>
                <a:off x="2486616" y="2204864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D245937-7468-5584-BCE8-BD40435829FF}"/>
                  </a:ext>
                </a:extLst>
              </p:cNvPr>
              <p:cNvSpPr/>
              <p:nvPr/>
            </p:nvSpPr>
            <p:spPr>
              <a:xfrm>
                <a:off x="2839791" y="2204864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DEBFF6E9-D47E-8C21-D01A-FAD0947F227E}"/>
                  </a:ext>
                </a:extLst>
              </p:cNvPr>
              <p:cNvSpPr/>
              <p:nvPr/>
            </p:nvSpPr>
            <p:spPr>
              <a:xfrm>
                <a:off x="3192966" y="2204864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C3ED56E0-B682-F3A7-EDC2-16680B351CD7}"/>
                  </a:ext>
                </a:extLst>
              </p:cNvPr>
              <p:cNvSpPr/>
              <p:nvPr/>
            </p:nvSpPr>
            <p:spPr>
              <a:xfrm>
                <a:off x="3566736" y="2204864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2" name="Group 1071" descr="Lowercase letter o represented in binary">
            <a:extLst>
              <a:ext uri="{FF2B5EF4-FFF2-40B4-BE49-F238E27FC236}">
                <a16:creationId xmlns:a16="http://schemas.microsoft.com/office/drawing/2014/main" id="{1064DD76-8EBF-CBA1-DAB4-A159937EB446}"/>
              </a:ext>
            </a:extLst>
          </p:cNvPr>
          <p:cNvGrpSpPr/>
          <p:nvPr/>
        </p:nvGrpSpPr>
        <p:grpSpPr>
          <a:xfrm>
            <a:off x="192313" y="2470520"/>
            <a:ext cx="3678136" cy="584775"/>
            <a:chOff x="192313" y="2470520"/>
            <a:chExt cx="3678136" cy="58477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8F10B6A-386A-94F9-4547-F21D195EDF79}"/>
                </a:ext>
              </a:extLst>
            </p:cNvPr>
            <p:cNvSpPr txBox="1"/>
            <p:nvPr/>
          </p:nvSpPr>
          <p:spPr>
            <a:xfrm>
              <a:off x="192313" y="2470520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o</a:t>
              </a:r>
            </a:p>
          </p:txBody>
        </p:sp>
        <p:grpSp>
          <p:nvGrpSpPr>
            <p:cNvPr id="15" name="Group 14" descr="Binary representation of the alphabetical letter lowercase o.">
              <a:extLst>
                <a:ext uri="{FF2B5EF4-FFF2-40B4-BE49-F238E27FC236}">
                  <a16:creationId xmlns:a16="http://schemas.microsoft.com/office/drawing/2014/main" id="{6BA0CB1D-BFF0-6304-214F-953164C7379D}"/>
                </a:ext>
              </a:extLst>
            </p:cNvPr>
            <p:cNvGrpSpPr/>
            <p:nvPr/>
          </p:nvGrpSpPr>
          <p:grpSpPr>
            <a:xfrm>
              <a:off x="912680" y="2666622"/>
              <a:ext cx="2957769" cy="298548"/>
              <a:chOff x="912680" y="2666622"/>
              <a:chExt cx="2957769" cy="298548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F056EE10-1BEF-092C-D04A-CAB8363E1990}"/>
                  </a:ext>
                </a:extLst>
              </p:cNvPr>
              <p:cNvSpPr/>
              <p:nvPr/>
            </p:nvSpPr>
            <p:spPr>
              <a:xfrm>
                <a:off x="912680" y="2666622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22CEB714-1BB7-C3A0-5B20-61F6B32B3310}"/>
                  </a:ext>
                </a:extLst>
              </p:cNvPr>
              <p:cNvSpPr/>
              <p:nvPr/>
            </p:nvSpPr>
            <p:spPr>
              <a:xfrm>
                <a:off x="1265855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5E10484-F5A5-A4F9-2DEC-C320391CF676}"/>
                  </a:ext>
                </a:extLst>
              </p:cNvPr>
              <p:cNvSpPr/>
              <p:nvPr/>
            </p:nvSpPr>
            <p:spPr>
              <a:xfrm>
                <a:off x="1619030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1E925821-10FE-8F3F-E7DD-2ABCA95DCBE0}"/>
                  </a:ext>
                </a:extLst>
              </p:cNvPr>
              <p:cNvSpPr/>
              <p:nvPr/>
            </p:nvSpPr>
            <p:spPr>
              <a:xfrm>
                <a:off x="1992800" y="2666622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14E4E47-45CD-B95E-4236-AE95C2AE75BD}"/>
                  </a:ext>
                </a:extLst>
              </p:cNvPr>
              <p:cNvSpPr/>
              <p:nvPr/>
            </p:nvSpPr>
            <p:spPr>
              <a:xfrm>
                <a:off x="2496856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92C89B6-9053-1643-E466-87661524D658}"/>
                  </a:ext>
                </a:extLst>
              </p:cNvPr>
              <p:cNvSpPr/>
              <p:nvPr/>
            </p:nvSpPr>
            <p:spPr>
              <a:xfrm>
                <a:off x="2850031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9FB93457-BDFD-C105-2177-E438EAA3A9D3}"/>
                  </a:ext>
                </a:extLst>
              </p:cNvPr>
              <p:cNvSpPr/>
              <p:nvPr/>
            </p:nvSpPr>
            <p:spPr>
              <a:xfrm>
                <a:off x="3203206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FD2EC60F-0315-B91C-C20C-EE0ACA41688C}"/>
                  </a:ext>
                </a:extLst>
              </p:cNvPr>
              <p:cNvSpPr/>
              <p:nvPr/>
            </p:nvSpPr>
            <p:spPr>
              <a:xfrm>
                <a:off x="3576976" y="2666622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3" name="Group 1072" descr="Lowercase letter r represented in binary">
            <a:extLst>
              <a:ext uri="{FF2B5EF4-FFF2-40B4-BE49-F238E27FC236}">
                <a16:creationId xmlns:a16="http://schemas.microsoft.com/office/drawing/2014/main" id="{C9E042FA-028F-1CBF-76D0-61C84782423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192313" y="2854087"/>
            <a:ext cx="3679155" cy="584775"/>
            <a:chOff x="192313" y="2854087"/>
            <a:chExt cx="3679155" cy="58477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A554F35-51BE-CB00-3DEA-80FE72AA823A}"/>
                </a:ext>
              </a:extLst>
            </p:cNvPr>
            <p:cNvSpPr txBox="1"/>
            <p:nvPr/>
          </p:nvSpPr>
          <p:spPr>
            <a:xfrm>
              <a:off x="192313" y="2854087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r</a:t>
              </a:r>
            </a:p>
          </p:txBody>
        </p:sp>
        <p:grpSp>
          <p:nvGrpSpPr>
            <p:cNvPr id="19" name="Group 18" descr="Binary representation of the alphabetical letter lowercase r.">
              <a:extLst>
                <a:ext uri="{FF2B5EF4-FFF2-40B4-BE49-F238E27FC236}">
                  <a16:creationId xmlns:a16="http://schemas.microsoft.com/office/drawing/2014/main" id="{B882A2DD-B59A-BB28-C556-5C72DD3DCD90}"/>
                </a:ext>
              </a:extLst>
            </p:cNvPr>
            <p:cNvGrpSpPr/>
            <p:nvPr/>
          </p:nvGrpSpPr>
          <p:grpSpPr>
            <a:xfrm>
              <a:off x="913699" y="3093156"/>
              <a:ext cx="2957769" cy="298548"/>
              <a:chOff x="913699" y="3093156"/>
              <a:chExt cx="2957769" cy="298548"/>
            </a:xfrm>
          </p:grpSpPr>
          <p:sp>
            <p:nvSpPr>
              <p:cNvPr id="1025" name="Rectangle 1024">
                <a:extLst>
                  <a:ext uri="{FF2B5EF4-FFF2-40B4-BE49-F238E27FC236}">
                    <a16:creationId xmlns:a16="http://schemas.microsoft.com/office/drawing/2014/main" id="{62E316EA-14D9-D013-8313-87E7FDEA9140}"/>
                  </a:ext>
                </a:extLst>
              </p:cNvPr>
              <p:cNvSpPr/>
              <p:nvPr/>
            </p:nvSpPr>
            <p:spPr>
              <a:xfrm>
                <a:off x="913699" y="309315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26" name="Rectangle 1025">
                <a:extLst>
                  <a:ext uri="{FF2B5EF4-FFF2-40B4-BE49-F238E27FC236}">
                    <a16:creationId xmlns:a16="http://schemas.microsoft.com/office/drawing/2014/main" id="{2B64E2A4-6229-73E5-4020-A193D95452CE}"/>
                  </a:ext>
                </a:extLst>
              </p:cNvPr>
              <p:cNvSpPr/>
              <p:nvPr/>
            </p:nvSpPr>
            <p:spPr>
              <a:xfrm>
                <a:off x="1266874" y="309315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28" name="Rectangle 1027">
                <a:extLst>
                  <a:ext uri="{FF2B5EF4-FFF2-40B4-BE49-F238E27FC236}">
                    <a16:creationId xmlns:a16="http://schemas.microsoft.com/office/drawing/2014/main" id="{F57715D7-0D46-9CB4-8876-EC870E8ABFAF}"/>
                  </a:ext>
                </a:extLst>
              </p:cNvPr>
              <p:cNvSpPr/>
              <p:nvPr/>
            </p:nvSpPr>
            <p:spPr>
              <a:xfrm>
                <a:off x="1620049" y="309315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29" name="Rectangle 1028">
                <a:extLst>
                  <a:ext uri="{FF2B5EF4-FFF2-40B4-BE49-F238E27FC236}">
                    <a16:creationId xmlns:a16="http://schemas.microsoft.com/office/drawing/2014/main" id="{D8CE5331-426E-EDA2-CD0B-39BD0F44B55A}"/>
                  </a:ext>
                </a:extLst>
              </p:cNvPr>
              <p:cNvSpPr/>
              <p:nvPr/>
            </p:nvSpPr>
            <p:spPr>
              <a:xfrm>
                <a:off x="1993819" y="309315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0" name="Rectangle 1029">
                <a:extLst>
                  <a:ext uri="{FF2B5EF4-FFF2-40B4-BE49-F238E27FC236}">
                    <a16:creationId xmlns:a16="http://schemas.microsoft.com/office/drawing/2014/main" id="{1CC7454F-119E-6B8C-4724-20777983F7B5}"/>
                  </a:ext>
                </a:extLst>
              </p:cNvPr>
              <p:cNvSpPr/>
              <p:nvPr/>
            </p:nvSpPr>
            <p:spPr>
              <a:xfrm>
                <a:off x="2497875" y="309315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2" name="Rectangle 1031">
                <a:extLst>
                  <a:ext uri="{FF2B5EF4-FFF2-40B4-BE49-F238E27FC236}">
                    <a16:creationId xmlns:a16="http://schemas.microsoft.com/office/drawing/2014/main" id="{7B8A6147-BEB2-8E84-EF46-35DD6BB557B3}"/>
                  </a:ext>
                </a:extLst>
              </p:cNvPr>
              <p:cNvSpPr/>
              <p:nvPr/>
            </p:nvSpPr>
            <p:spPr>
              <a:xfrm>
                <a:off x="2851050" y="309315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3" name="Rectangle 1032">
                <a:extLst>
                  <a:ext uri="{FF2B5EF4-FFF2-40B4-BE49-F238E27FC236}">
                    <a16:creationId xmlns:a16="http://schemas.microsoft.com/office/drawing/2014/main" id="{47A85A25-667F-7C2F-19FE-EF4F7E965934}"/>
                  </a:ext>
                </a:extLst>
              </p:cNvPr>
              <p:cNvSpPr/>
              <p:nvPr/>
            </p:nvSpPr>
            <p:spPr>
              <a:xfrm>
                <a:off x="3204225" y="309315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4" name="Rectangle 1033">
                <a:extLst>
                  <a:ext uri="{FF2B5EF4-FFF2-40B4-BE49-F238E27FC236}">
                    <a16:creationId xmlns:a16="http://schemas.microsoft.com/office/drawing/2014/main" id="{F6449235-7DA7-0B67-795B-AB290CE8E40E}"/>
                  </a:ext>
                </a:extLst>
              </p:cNvPr>
              <p:cNvSpPr/>
              <p:nvPr/>
            </p:nvSpPr>
            <p:spPr>
              <a:xfrm>
                <a:off x="3577995" y="309315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4" name="Group 1073" descr="Lowercase letter i represented in binary">
            <a:extLst>
              <a:ext uri="{FF2B5EF4-FFF2-40B4-BE49-F238E27FC236}">
                <a16:creationId xmlns:a16="http://schemas.microsoft.com/office/drawing/2014/main" id="{4C6A470B-FE82-8FF1-FB9E-A9319E7CE9A5}"/>
              </a:ext>
            </a:extLst>
          </p:cNvPr>
          <p:cNvGrpSpPr/>
          <p:nvPr/>
        </p:nvGrpSpPr>
        <p:grpSpPr>
          <a:xfrm>
            <a:off x="192313" y="3295904"/>
            <a:ext cx="3668915" cy="584775"/>
            <a:chOff x="192313" y="3295904"/>
            <a:chExt cx="3668915" cy="58477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F32F182-1DD4-D944-2453-E948A83A345B}"/>
                </a:ext>
              </a:extLst>
            </p:cNvPr>
            <p:cNvSpPr txBox="1"/>
            <p:nvPr/>
          </p:nvSpPr>
          <p:spPr>
            <a:xfrm>
              <a:off x="192313" y="3295904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i</a:t>
              </a:r>
            </a:p>
          </p:txBody>
        </p:sp>
        <p:grpSp>
          <p:nvGrpSpPr>
            <p:cNvPr id="20" name="Group 19" descr="Binary representation of the alphabetical letter lowercase i.">
              <a:extLst>
                <a:ext uri="{FF2B5EF4-FFF2-40B4-BE49-F238E27FC236}">
                  <a16:creationId xmlns:a16="http://schemas.microsoft.com/office/drawing/2014/main" id="{24600690-5686-CF1B-ACB9-8140540DADF6}"/>
                </a:ext>
              </a:extLst>
            </p:cNvPr>
            <p:cNvGrpSpPr/>
            <p:nvPr/>
          </p:nvGrpSpPr>
          <p:grpSpPr>
            <a:xfrm>
              <a:off x="903459" y="3534217"/>
              <a:ext cx="2957769" cy="298548"/>
              <a:chOff x="903459" y="3534217"/>
              <a:chExt cx="2957769" cy="298548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550031E1-A3CD-79C9-3487-EA57DD8AAE9E}"/>
                  </a:ext>
                </a:extLst>
              </p:cNvPr>
              <p:cNvSpPr/>
              <p:nvPr/>
            </p:nvSpPr>
            <p:spPr>
              <a:xfrm>
                <a:off x="903459" y="353421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119CB53-BF38-63B3-29FB-306FB731A884}"/>
                  </a:ext>
                </a:extLst>
              </p:cNvPr>
              <p:cNvSpPr/>
              <p:nvPr/>
            </p:nvSpPr>
            <p:spPr>
              <a:xfrm>
                <a:off x="1256634" y="353421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3C7777C1-B03A-71D8-0547-2F30D317B8B9}"/>
                  </a:ext>
                </a:extLst>
              </p:cNvPr>
              <p:cNvSpPr/>
              <p:nvPr/>
            </p:nvSpPr>
            <p:spPr>
              <a:xfrm>
                <a:off x="1609809" y="353421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CF91F906-0F01-F55E-ABBB-A16292D55C77}"/>
                  </a:ext>
                </a:extLst>
              </p:cNvPr>
              <p:cNvSpPr/>
              <p:nvPr/>
            </p:nvSpPr>
            <p:spPr>
              <a:xfrm>
                <a:off x="1983579" y="353421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8A914858-CBBF-BD89-6DA5-29C8EB1AD086}"/>
                  </a:ext>
                </a:extLst>
              </p:cNvPr>
              <p:cNvSpPr/>
              <p:nvPr/>
            </p:nvSpPr>
            <p:spPr>
              <a:xfrm>
                <a:off x="2487635" y="353421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9C2B0592-D830-908C-27B6-ABB7949AAE52}"/>
                  </a:ext>
                </a:extLst>
              </p:cNvPr>
              <p:cNvSpPr/>
              <p:nvPr/>
            </p:nvSpPr>
            <p:spPr>
              <a:xfrm>
                <a:off x="2840810" y="353421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898E40D3-D1EE-C76D-798F-55C48D3E9FF8}"/>
                  </a:ext>
                </a:extLst>
              </p:cNvPr>
              <p:cNvSpPr/>
              <p:nvPr/>
            </p:nvSpPr>
            <p:spPr>
              <a:xfrm>
                <a:off x="3193985" y="353421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24" name="Rectangle 1023">
                <a:extLst>
                  <a:ext uri="{FF2B5EF4-FFF2-40B4-BE49-F238E27FC236}">
                    <a16:creationId xmlns:a16="http://schemas.microsoft.com/office/drawing/2014/main" id="{5417597D-B3B7-9AF6-23D8-B5DB8E05B347}"/>
                  </a:ext>
                </a:extLst>
              </p:cNvPr>
              <p:cNvSpPr/>
              <p:nvPr/>
            </p:nvSpPr>
            <p:spPr>
              <a:xfrm>
                <a:off x="3567755" y="353421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5" name="Group 1074" descr="Lowercase letter g represented in binary">
            <a:extLst>
              <a:ext uri="{FF2B5EF4-FFF2-40B4-BE49-F238E27FC236}">
                <a16:creationId xmlns:a16="http://schemas.microsoft.com/office/drawing/2014/main" id="{5FB42910-DCC7-F496-1C30-09A42A8FC2B0}"/>
              </a:ext>
            </a:extLst>
          </p:cNvPr>
          <p:cNvGrpSpPr/>
          <p:nvPr/>
        </p:nvGrpSpPr>
        <p:grpSpPr>
          <a:xfrm>
            <a:off x="192313" y="3759651"/>
            <a:ext cx="3679155" cy="584775"/>
            <a:chOff x="192313" y="3759651"/>
            <a:chExt cx="3679155" cy="58477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1920B1D-5BDE-4475-62B3-B9304B06F017}"/>
                </a:ext>
              </a:extLst>
            </p:cNvPr>
            <p:cNvSpPr txBox="1"/>
            <p:nvPr/>
          </p:nvSpPr>
          <p:spPr>
            <a:xfrm>
              <a:off x="192313" y="3759651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g</a:t>
              </a:r>
            </a:p>
          </p:txBody>
        </p:sp>
        <p:grpSp>
          <p:nvGrpSpPr>
            <p:cNvPr id="22" name="Group 21" descr="Binary representation of the alphabetical letter lowercase g.">
              <a:extLst>
                <a:ext uri="{FF2B5EF4-FFF2-40B4-BE49-F238E27FC236}">
                  <a16:creationId xmlns:a16="http://schemas.microsoft.com/office/drawing/2014/main" id="{754D1C10-E067-C49C-9DFE-C4BA98110B23}"/>
                </a:ext>
              </a:extLst>
            </p:cNvPr>
            <p:cNvGrpSpPr/>
            <p:nvPr/>
          </p:nvGrpSpPr>
          <p:grpSpPr>
            <a:xfrm>
              <a:off x="913699" y="3995975"/>
              <a:ext cx="2957769" cy="298548"/>
              <a:chOff x="913699" y="3995975"/>
              <a:chExt cx="2957769" cy="298548"/>
            </a:xfrm>
          </p:grpSpPr>
          <p:sp>
            <p:nvSpPr>
              <p:cNvPr id="1035" name="Rectangle 1034">
                <a:extLst>
                  <a:ext uri="{FF2B5EF4-FFF2-40B4-BE49-F238E27FC236}">
                    <a16:creationId xmlns:a16="http://schemas.microsoft.com/office/drawing/2014/main" id="{89726103-4B6E-BA4D-95DB-918C8587B31F}"/>
                  </a:ext>
                </a:extLst>
              </p:cNvPr>
              <p:cNvSpPr/>
              <p:nvPr/>
            </p:nvSpPr>
            <p:spPr>
              <a:xfrm>
                <a:off x="913699" y="399597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6" name="Rectangle 1035">
                <a:extLst>
                  <a:ext uri="{FF2B5EF4-FFF2-40B4-BE49-F238E27FC236}">
                    <a16:creationId xmlns:a16="http://schemas.microsoft.com/office/drawing/2014/main" id="{4B7BED64-D6A0-B94E-F75E-D7A37B16D0FB}"/>
                  </a:ext>
                </a:extLst>
              </p:cNvPr>
              <p:cNvSpPr/>
              <p:nvPr/>
            </p:nvSpPr>
            <p:spPr>
              <a:xfrm>
                <a:off x="1266874" y="399597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7" name="Rectangle 1036">
                <a:extLst>
                  <a:ext uri="{FF2B5EF4-FFF2-40B4-BE49-F238E27FC236}">
                    <a16:creationId xmlns:a16="http://schemas.microsoft.com/office/drawing/2014/main" id="{6B9E6349-F5ED-788F-6F25-63DF0E0D3725}"/>
                  </a:ext>
                </a:extLst>
              </p:cNvPr>
              <p:cNvSpPr/>
              <p:nvPr/>
            </p:nvSpPr>
            <p:spPr>
              <a:xfrm>
                <a:off x="1620049" y="399597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8" name="Rectangle 1037">
                <a:extLst>
                  <a:ext uri="{FF2B5EF4-FFF2-40B4-BE49-F238E27FC236}">
                    <a16:creationId xmlns:a16="http://schemas.microsoft.com/office/drawing/2014/main" id="{26041034-38C5-CE43-240C-4C9039A08563}"/>
                  </a:ext>
                </a:extLst>
              </p:cNvPr>
              <p:cNvSpPr/>
              <p:nvPr/>
            </p:nvSpPr>
            <p:spPr>
              <a:xfrm>
                <a:off x="1993819" y="399597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9" name="Rectangle 1038">
                <a:extLst>
                  <a:ext uri="{FF2B5EF4-FFF2-40B4-BE49-F238E27FC236}">
                    <a16:creationId xmlns:a16="http://schemas.microsoft.com/office/drawing/2014/main" id="{E131B438-7B26-5E04-F12B-355F3E929BCB}"/>
                  </a:ext>
                </a:extLst>
              </p:cNvPr>
              <p:cNvSpPr/>
              <p:nvPr/>
            </p:nvSpPr>
            <p:spPr>
              <a:xfrm>
                <a:off x="2497875" y="399597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0" name="Rectangle 1039">
                <a:extLst>
                  <a:ext uri="{FF2B5EF4-FFF2-40B4-BE49-F238E27FC236}">
                    <a16:creationId xmlns:a16="http://schemas.microsoft.com/office/drawing/2014/main" id="{E1B3C835-C42A-512D-6E2A-98DE72EAB7EE}"/>
                  </a:ext>
                </a:extLst>
              </p:cNvPr>
              <p:cNvSpPr/>
              <p:nvPr/>
            </p:nvSpPr>
            <p:spPr>
              <a:xfrm>
                <a:off x="2851050" y="399597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1" name="Rectangle 1040">
                <a:extLst>
                  <a:ext uri="{FF2B5EF4-FFF2-40B4-BE49-F238E27FC236}">
                    <a16:creationId xmlns:a16="http://schemas.microsoft.com/office/drawing/2014/main" id="{28E2585B-A81C-9E81-830E-C410AE34264D}"/>
                  </a:ext>
                </a:extLst>
              </p:cNvPr>
              <p:cNvSpPr/>
              <p:nvPr/>
            </p:nvSpPr>
            <p:spPr>
              <a:xfrm>
                <a:off x="3204225" y="399597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2" name="Rectangle 1041">
                <a:extLst>
                  <a:ext uri="{FF2B5EF4-FFF2-40B4-BE49-F238E27FC236}">
                    <a16:creationId xmlns:a16="http://schemas.microsoft.com/office/drawing/2014/main" id="{140DD59C-0C7A-0537-1A65-B070FADB2E29}"/>
                  </a:ext>
                </a:extLst>
              </p:cNvPr>
              <p:cNvSpPr/>
              <p:nvPr/>
            </p:nvSpPr>
            <p:spPr>
              <a:xfrm>
                <a:off x="3577995" y="399597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6" name="Group 1075" descr="Lowercase letter i represented in binary">
            <a:extLst>
              <a:ext uri="{FF2B5EF4-FFF2-40B4-BE49-F238E27FC236}">
                <a16:creationId xmlns:a16="http://schemas.microsoft.com/office/drawing/2014/main" id="{98AFDE25-64A1-BBA2-B933-0F2B15FC5C11}"/>
              </a:ext>
            </a:extLst>
          </p:cNvPr>
          <p:cNvGrpSpPr/>
          <p:nvPr/>
        </p:nvGrpSpPr>
        <p:grpSpPr>
          <a:xfrm>
            <a:off x="192313" y="4262637"/>
            <a:ext cx="3688376" cy="584775"/>
            <a:chOff x="192313" y="4262637"/>
            <a:chExt cx="3688376" cy="58477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5A6BC3B-3BBF-69F5-5C83-25EC446D0F5D}"/>
                </a:ext>
              </a:extLst>
            </p:cNvPr>
            <p:cNvSpPr txBox="1"/>
            <p:nvPr/>
          </p:nvSpPr>
          <p:spPr>
            <a:xfrm>
              <a:off x="192313" y="4262637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i</a:t>
              </a:r>
            </a:p>
          </p:txBody>
        </p:sp>
        <p:grpSp>
          <p:nvGrpSpPr>
            <p:cNvPr id="27" name="Group 26" descr="Binary representation of the alphabetical letter lowercase i.">
              <a:extLst>
                <a:ext uri="{FF2B5EF4-FFF2-40B4-BE49-F238E27FC236}">
                  <a16:creationId xmlns:a16="http://schemas.microsoft.com/office/drawing/2014/main" id="{8C56687B-33C8-3DF4-87F2-6CD6659C41E8}"/>
                </a:ext>
              </a:extLst>
            </p:cNvPr>
            <p:cNvGrpSpPr/>
            <p:nvPr/>
          </p:nvGrpSpPr>
          <p:grpSpPr>
            <a:xfrm>
              <a:off x="922920" y="4382396"/>
              <a:ext cx="2957769" cy="298548"/>
              <a:chOff x="922920" y="4382396"/>
              <a:chExt cx="2957769" cy="298548"/>
            </a:xfrm>
          </p:grpSpPr>
          <p:sp>
            <p:nvSpPr>
              <p:cNvPr id="1051" name="Rectangle 1050">
                <a:extLst>
                  <a:ext uri="{FF2B5EF4-FFF2-40B4-BE49-F238E27FC236}">
                    <a16:creationId xmlns:a16="http://schemas.microsoft.com/office/drawing/2014/main" id="{05231A60-2154-F991-4D25-9884DEB57279}"/>
                  </a:ext>
                </a:extLst>
              </p:cNvPr>
              <p:cNvSpPr/>
              <p:nvPr/>
            </p:nvSpPr>
            <p:spPr>
              <a:xfrm>
                <a:off x="922920" y="438239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2" name="Rectangle 1051">
                <a:extLst>
                  <a:ext uri="{FF2B5EF4-FFF2-40B4-BE49-F238E27FC236}">
                    <a16:creationId xmlns:a16="http://schemas.microsoft.com/office/drawing/2014/main" id="{BA0332F5-2C08-05DD-160A-C3FEEBA65DBC}"/>
                  </a:ext>
                </a:extLst>
              </p:cNvPr>
              <p:cNvSpPr/>
              <p:nvPr/>
            </p:nvSpPr>
            <p:spPr>
              <a:xfrm>
                <a:off x="1276095" y="438239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3" name="Rectangle 1052">
                <a:extLst>
                  <a:ext uri="{FF2B5EF4-FFF2-40B4-BE49-F238E27FC236}">
                    <a16:creationId xmlns:a16="http://schemas.microsoft.com/office/drawing/2014/main" id="{EE213318-C356-7249-0FD8-5805998ACE87}"/>
                  </a:ext>
                </a:extLst>
              </p:cNvPr>
              <p:cNvSpPr/>
              <p:nvPr/>
            </p:nvSpPr>
            <p:spPr>
              <a:xfrm>
                <a:off x="1629270" y="438239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4" name="Rectangle 1053">
                <a:extLst>
                  <a:ext uri="{FF2B5EF4-FFF2-40B4-BE49-F238E27FC236}">
                    <a16:creationId xmlns:a16="http://schemas.microsoft.com/office/drawing/2014/main" id="{41967E5B-3B11-385E-07E1-6BE9410A8D25}"/>
                  </a:ext>
                </a:extLst>
              </p:cNvPr>
              <p:cNvSpPr/>
              <p:nvPr/>
            </p:nvSpPr>
            <p:spPr>
              <a:xfrm>
                <a:off x="2003040" y="438239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5" name="Rectangle 1054">
                <a:extLst>
                  <a:ext uri="{FF2B5EF4-FFF2-40B4-BE49-F238E27FC236}">
                    <a16:creationId xmlns:a16="http://schemas.microsoft.com/office/drawing/2014/main" id="{1A509F11-3426-2399-80ED-84E36B8E6987}"/>
                  </a:ext>
                </a:extLst>
              </p:cNvPr>
              <p:cNvSpPr/>
              <p:nvPr/>
            </p:nvSpPr>
            <p:spPr>
              <a:xfrm>
                <a:off x="2507096" y="438239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6" name="Rectangle 1055">
                <a:extLst>
                  <a:ext uri="{FF2B5EF4-FFF2-40B4-BE49-F238E27FC236}">
                    <a16:creationId xmlns:a16="http://schemas.microsoft.com/office/drawing/2014/main" id="{28CF29AC-F333-1FD1-8A9A-061160C07062}"/>
                  </a:ext>
                </a:extLst>
              </p:cNvPr>
              <p:cNvSpPr/>
              <p:nvPr/>
            </p:nvSpPr>
            <p:spPr>
              <a:xfrm>
                <a:off x="2860271" y="438239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7" name="Rectangle 1056">
                <a:extLst>
                  <a:ext uri="{FF2B5EF4-FFF2-40B4-BE49-F238E27FC236}">
                    <a16:creationId xmlns:a16="http://schemas.microsoft.com/office/drawing/2014/main" id="{D443C28A-54C3-6617-49B5-867F73B561A3}"/>
                  </a:ext>
                </a:extLst>
              </p:cNvPr>
              <p:cNvSpPr/>
              <p:nvPr/>
            </p:nvSpPr>
            <p:spPr>
              <a:xfrm>
                <a:off x="3213446" y="4382396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8" name="Rectangle 1057">
                <a:extLst>
                  <a:ext uri="{FF2B5EF4-FFF2-40B4-BE49-F238E27FC236}">
                    <a16:creationId xmlns:a16="http://schemas.microsoft.com/office/drawing/2014/main" id="{BA7BEE96-55AE-909B-EE97-8A1A39268EA1}"/>
                  </a:ext>
                </a:extLst>
              </p:cNvPr>
              <p:cNvSpPr/>
              <p:nvPr/>
            </p:nvSpPr>
            <p:spPr>
              <a:xfrm>
                <a:off x="3587216" y="4382396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7" name="Group 1076" descr="Lowercase letter n represented in binary">
            <a:extLst>
              <a:ext uri="{FF2B5EF4-FFF2-40B4-BE49-F238E27FC236}">
                <a16:creationId xmlns:a16="http://schemas.microsoft.com/office/drawing/2014/main" id="{A0BDFA18-9A7F-6302-9AB8-3637B50FA34F}"/>
              </a:ext>
            </a:extLst>
          </p:cNvPr>
          <p:cNvGrpSpPr/>
          <p:nvPr/>
        </p:nvGrpSpPr>
        <p:grpSpPr>
          <a:xfrm>
            <a:off x="192313" y="4726384"/>
            <a:ext cx="3678136" cy="584775"/>
            <a:chOff x="192313" y="4726384"/>
            <a:chExt cx="3678136" cy="58477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F6C4D7B-1FC8-A8E4-0569-8A0004A687DB}"/>
                </a:ext>
              </a:extLst>
            </p:cNvPr>
            <p:cNvSpPr txBox="1"/>
            <p:nvPr/>
          </p:nvSpPr>
          <p:spPr>
            <a:xfrm>
              <a:off x="192313" y="4726384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n</a:t>
              </a:r>
            </a:p>
          </p:txBody>
        </p:sp>
        <p:grpSp>
          <p:nvGrpSpPr>
            <p:cNvPr id="1067" name="Group 1066" descr="Binary representation of the alphabetical letter lowercase n.">
              <a:extLst>
                <a:ext uri="{FF2B5EF4-FFF2-40B4-BE49-F238E27FC236}">
                  <a16:creationId xmlns:a16="http://schemas.microsoft.com/office/drawing/2014/main" id="{351682FA-AD01-36AC-F5EF-2911B68C2133}"/>
                </a:ext>
              </a:extLst>
            </p:cNvPr>
            <p:cNvGrpSpPr/>
            <p:nvPr/>
          </p:nvGrpSpPr>
          <p:grpSpPr>
            <a:xfrm>
              <a:off x="912680" y="4823457"/>
              <a:ext cx="2957769" cy="298548"/>
              <a:chOff x="912680" y="4823457"/>
              <a:chExt cx="2957769" cy="298548"/>
            </a:xfrm>
          </p:grpSpPr>
          <p:sp>
            <p:nvSpPr>
              <p:cNvPr id="1043" name="Rectangle 1042">
                <a:extLst>
                  <a:ext uri="{FF2B5EF4-FFF2-40B4-BE49-F238E27FC236}">
                    <a16:creationId xmlns:a16="http://schemas.microsoft.com/office/drawing/2014/main" id="{645801A0-4A81-4EC4-13AB-EF5113285BAC}"/>
                  </a:ext>
                </a:extLst>
              </p:cNvPr>
              <p:cNvSpPr/>
              <p:nvPr/>
            </p:nvSpPr>
            <p:spPr>
              <a:xfrm>
                <a:off x="912680" y="482345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4" name="Rectangle 1043">
                <a:extLst>
                  <a:ext uri="{FF2B5EF4-FFF2-40B4-BE49-F238E27FC236}">
                    <a16:creationId xmlns:a16="http://schemas.microsoft.com/office/drawing/2014/main" id="{9BDAF3A3-EE85-04E5-E212-92BDC679B121}"/>
                  </a:ext>
                </a:extLst>
              </p:cNvPr>
              <p:cNvSpPr/>
              <p:nvPr/>
            </p:nvSpPr>
            <p:spPr>
              <a:xfrm>
                <a:off x="1265855" y="482345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5" name="Rectangle 1044">
                <a:extLst>
                  <a:ext uri="{FF2B5EF4-FFF2-40B4-BE49-F238E27FC236}">
                    <a16:creationId xmlns:a16="http://schemas.microsoft.com/office/drawing/2014/main" id="{18C66F95-6A87-5F50-F1E0-1B733AFFD8FE}"/>
                  </a:ext>
                </a:extLst>
              </p:cNvPr>
              <p:cNvSpPr/>
              <p:nvPr/>
            </p:nvSpPr>
            <p:spPr>
              <a:xfrm>
                <a:off x="1619030" y="482345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6" name="Rectangle 1045">
                <a:extLst>
                  <a:ext uri="{FF2B5EF4-FFF2-40B4-BE49-F238E27FC236}">
                    <a16:creationId xmlns:a16="http://schemas.microsoft.com/office/drawing/2014/main" id="{807779F9-0AA1-2EE2-76E0-B322A27DF732}"/>
                  </a:ext>
                </a:extLst>
              </p:cNvPr>
              <p:cNvSpPr/>
              <p:nvPr/>
            </p:nvSpPr>
            <p:spPr>
              <a:xfrm>
                <a:off x="1992800" y="482345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7" name="Rectangle 1046">
                <a:extLst>
                  <a:ext uri="{FF2B5EF4-FFF2-40B4-BE49-F238E27FC236}">
                    <a16:creationId xmlns:a16="http://schemas.microsoft.com/office/drawing/2014/main" id="{AE1E7D66-AA1C-6487-BA85-40BCC27E9F69}"/>
                  </a:ext>
                </a:extLst>
              </p:cNvPr>
              <p:cNvSpPr/>
              <p:nvPr/>
            </p:nvSpPr>
            <p:spPr>
              <a:xfrm>
                <a:off x="2496856" y="482345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998DCBD8-7AE2-65EA-7332-3870B022B08E}"/>
                  </a:ext>
                </a:extLst>
              </p:cNvPr>
              <p:cNvSpPr/>
              <p:nvPr/>
            </p:nvSpPr>
            <p:spPr>
              <a:xfrm>
                <a:off x="2850031" y="482345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49" name="Rectangle 1048">
                <a:extLst>
                  <a:ext uri="{FF2B5EF4-FFF2-40B4-BE49-F238E27FC236}">
                    <a16:creationId xmlns:a16="http://schemas.microsoft.com/office/drawing/2014/main" id="{DBB9D6AB-F7B9-3D5D-E7B6-C4E04A10C40A}"/>
                  </a:ext>
                </a:extLst>
              </p:cNvPr>
              <p:cNvSpPr/>
              <p:nvPr/>
            </p:nvSpPr>
            <p:spPr>
              <a:xfrm>
                <a:off x="3203206" y="4823457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50" name="Rectangle 1049">
                <a:extLst>
                  <a:ext uri="{FF2B5EF4-FFF2-40B4-BE49-F238E27FC236}">
                    <a16:creationId xmlns:a16="http://schemas.microsoft.com/office/drawing/2014/main" id="{CB175022-D645-0627-D8DD-3A3C6295450D}"/>
                  </a:ext>
                </a:extLst>
              </p:cNvPr>
              <p:cNvSpPr/>
              <p:nvPr/>
            </p:nvSpPr>
            <p:spPr>
              <a:xfrm>
                <a:off x="3576976" y="4823457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078" name="Group 1077" descr="Lowercase letter a represented in binary">
            <a:extLst>
              <a:ext uri="{FF2B5EF4-FFF2-40B4-BE49-F238E27FC236}">
                <a16:creationId xmlns:a16="http://schemas.microsoft.com/office/drawing/2014/main" id="{7359BDCD-6B71-D16A-C4CF-078106FCFDDC}"/>
              </a:ext>
            </a:extLst>
          </p:cNvPr>
          <p:cNvGrpSpPr/>
          <p:nvPr/>
        </p:nvGrpSpPr>
        <p:grpSpPr>
          <a:xfrm>
            <a:off x="192313" y="5148262"/>
            <a:ext cx="3688376" cy="584775"/>
            <a:chOff x="192313" y="5148262"/>
            <a:chExt cx="3688376" cy="58477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9221522-2323-FC8C-DE85-48333442489A}"/>
                </a:ext>
              </a:extLst>
            </p:cNvPr>
            <p:cNvSpPr txBox="1"/>
            <p:nvPr/>
          </p:nvSpPr>
          <p:spPr>
            <a:xfrm>
              <a:off x="192313" y="5148262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a</a:t>
              </a:r>
            </a:p>
          </p:txBody>
        </p:sp>
        <p:grpSp>
          <p:nvGrpSpPr>
            <p:cNvPr id="1068" name="Group 1067" descr="Binary representation of the alphabetical letter lowercase a.">
              <a:extLst>
                <a:ext uri="{FF2B5EF4-FFF2-40B4-BE49-F238E27FC236}">
                  <a16:creationId xmlns:a16="http://schemas.microsoft.com/office/drawing/2014/main" id="{4214C35C-773E-EE29-639F-665216EC5E51}"/>
                </a:ext>
              </a:extLst>
            </p:cNvPr>
            <p:cNvGrpSpPr/>
            <p:nvPr/>
          </p:nvGrpSpPr>
          <p:grpSpPr>
            <a:xfrm>
              <a:off x="922920" y="5285215"/>
              <a:ext cx="2957769" cy="298548"/>
              <a:chOff x="922920" y="5285215"/>
              <a:chExt cx="2957769" cy="298548"/>
            </a:xfrm>
          </p:grpSpPr>
          <p:sp>
            <p:nvSpPr>
              <p:cNvPr id="1059" name="Rectangle 1058">
                <a:extLst>
                  <a:ext uri="{FF2B5EF4-FFF2-40B4-BE49-F238E27FC236}">
                    <a16:creationId xmlns:a16="http://schemas.microsoft.com/office/drawing/2014/main" id="{D6FA4B29-6B51-87FA-7A26-C82822EE54C0}"/>
                  </a:ext>
                </a:extLst>
              </p:cNvPr>
              <p:cNvSpPr/>
              <p:nvPr/>
            </p:nvSpPr>
            <p:spPr>
              <a:xfrm>
                <a:off x="922920" y="528521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0" name="Rectangle 1059">
                <a:extLst>
                  <a:ext uri="{FF2B5EF4-FFF2-40B4-BE49-F238E27FC236}">
                    <a16:creationId xmlns:a16="http://schemas.microsoft.com/office/drawing/2014/main" id="{061F8B76-B235-A4DD-38C7-16DEEAEA2152}"/>
                  </a:ext>
                </a:extLst>
              </p:cNvPr>
              <p:cNvSpPr/>
              <p:nvPr/>
            </p:nvSpPr>
            <p:spPr>
              <a:xfrm>
                <a:off x="1276095" y="528521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1" name="Rectangle 1060">
                <a:extLst>
                  <a:ext uri="{FF2B5EF4-FFF2-40B4-BE49-F238E27FC236}">
                    <a16:creationId xmlns:a16="http://schemas.microsoft.com/office/drawing/2014/main" id="{A6ED773F-75C2-0F23-5784-E547234CF6F7}"/>
                  </a:ext>
                </a:extLst>
              </p:cNvPr>
              <p:cNvSpPr/>
              <p:nvPr/>
            </p:nvSpPr>
            <p:spPr>
              <a:xfrm>
                <a:off x="1629270" y="528521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2" name="Rectangle 1061">
                <a:extLst>
                  <a:ext uri="{FF2B5EF4-FFF2-40B4-BE49-F238E27FC236}">
                    <a16:creationId xmlns:a16="http://schemas.microsoft.com/office/drawing/2014/main" id="{031969D3-CFD2-683C-0070-0C993358D905}"/>
                  </a:ext>
                </a:extLst>
              </p:cNvPr>
              <p:cNvSpPr/>
              <p:nvPr/>
            </p:nvSpPr>
            <p:spPr>
              <a:xfrm>
                <a:off x="2003040" y="528521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3" name="Rectangle 1062">
                <a:extLst>
                  <a:ext uri="{FF2B5EF4-FFF2-40B4-BE49-F238E27FC236}">
                    <a16:creationId xmlns:a16="http://schemas.microsoft.com/office/drawing/2014/main" id="{20D610E6-98E1-BEA4-B8E9-02C199CA4AF8}"/>
                  </a:ext>
                </a:extLst>
              </p:cNvPr>
              <p:cNvSpPr/>
              <p:nvPr/>
            </p:nvSpPr>
            <p:spPr>
              <a:xfrm>
                <a:off x="2507096" y="528521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4" name="Rectangle 1063">
                <a:extLst>
                  <a:ext uri="{FF2B5EF4-FFF2-40B4-BE49-F238E27FC236}">
                    <a16:creationId xmlns:a16="http://schemas.microsoft.com/office/drawing/2014/main" id="{385B38A5-50D0-C5F4-54C9-5AB3BA89D40D}"/>
                  </a:ext>
                </a:extLst>
              </p:cNvPr>
              <p:cNvSpPr/>
              <p:nvPr/>
            </p:nvSpPr>
            <p:spPr>
              <a:xfrm>
                <a:off x="2860271" y="528521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5" name="Rectangle 1064">
                <a:extLst>
                  <a:ext uri="{FF2B5EF4-FFF2-40B4-BE49-F238E27FC236}">
                    <a16:creationId xmlns:a16="http://schemas.microsoft.com/office/drawing/2014/main" id="{41AFC086-0157-A2F3-EAA4-E44CC5F0FFF6}"/>
                  </a:ext>
                </a:extLst>
              </p:cNvPr>
              <p:cNvSpPr/>
              <p:nvPr/>
            </p:nvSpPr>
            <p:spPr>
              <a:xfrm>
                <a:off x="3213446" y="5285215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6" name="Rectangle 1065">
                <a:extLst>
                  <a:ext uri="{FF2B5EF4-FFF2-40B4-BE49-F238E27FC236}">
                    <a16:creationId xmlns:a16="http://schemas.microsoft.com/office/drawing/2014/main" id="{4F1A821C-36AF-1D7B-2385-800817180622}"/>
                  </a:ext>
                </a:extLst>
              </p:cNvPr>
              <p:cNvSpPr/>
              <p:nvPr/>
            </p:nvSpPr>
            <p:spPr>
              <a:xfrm>
                <a:off x="3587216" y="5285215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B1B43BF6-DBD8-FA1D-3DDC-282047E389CA}"/>
              </a:ext>
            </a:extLst>
          </p:cNvPr>
          <p:cNvSpPr txBox="1"/>
          <p:nvPr/>
        </p:nvSpPr>
        <p:spPr>
          <a:xfrm>
            <a:off x="4211961" y="5189981"/>
            <a:ext cx="2039057" cy="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0110 0001 </a:t>
            </a:r>
            <a:endParaRPr lang="en-AU" sz="2800" dirty="0"/>
          </a:p>
        </p:txBody>
      </p:sp>
      <p:grpSp>
        <p:nvGrpSpPr>
          <p:cNvPr id="1079" name="Group 1078" descr="Lowercase letter l represented in binary">
            <a:extLst>
              <a:ext uri="{FF2B5EF4-FFF2-40B4-BE49-F238E27FC236}">
                <a16:creationId xmlns:a16="http://schemas.microsoft.com/office/drawing/2014/main" id="{5B95E130-290F-B10F-27F1-B77A80184750}"/>
              </a:ext>
            </a:extLst>
          </p:cNvPr>
          <p:cNvGrpSpPr/>
          <p:nvPr/>
        </p:nvGrpSpPr>
        <p:grpSpPr>
          <a:xfrm>
            <a:off x="192313" y="5609707"/>
            <a:ext cx="3665048" cy="584775"/>
            <a:chOff x="192313" y="5609707"/>
            <a:chExt cx="3665048" cy="58477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BE5855F-39D8-FAC9-BBC7-4A2177721FFC}"/>
                </a:ext>
              </a:extLst>
            </p:cNvPr>
            <p:cNvSpPr txBox="1"/>
            <p:nvPr/>
          </p:nvSpPr>
          <p:spPr>
            <a:xfrm>
              <a:off x="192313" y="5609707"/>
              <a:ext cx="6000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3200" dirty="0">
                  <a:solidFill>
                    <a:schemeClr val="accent6">
                      <a:lumMod val="75000"/>
                    </a:schemeClr>
                  </a:solidFill>
                </a:rPr>
                <a:t>l</a:t>
              </a:r>
            </a:p>
          </p:txBody>
        </p:sp>
        <p:grpSp>
          <p:nvGrpSpPr>
            <p:cNvPr id="1069" name="Group 1068" descr="Binary representation of the alphabetical letter lowercase l.">
              <a:extLst>
                <a:ext uri="{FF2B5EF4-FFF2-40B4-BE49-F238E27FC236}">
                  <a16:creationId xmlns:a16="http://schemas.microsoft.com/office/drawing/2014/main" id="{E8FE5144-E5BE-1C79-62A2-F89A903DDD9F}"/>
                </a:ext>
              </a:extLst>
            </p:cNvPr>
            <p:cNvGrpSpPr/>
            <p:nvPr/>
          </p:nvGrpSpPr>
          <p:grpSpPr>
            <a:xfrm>
              <a:off x="899592" y="5722740"/>
              <a:ext cx="2957769" cy="298548"/>
              <a:chOff x="899592" y="5722740"/>
              <a:chExt cx="2957769" cy="298548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DAF2685-F526-CE7D-BAAC-7C68B9BDED73}"/>
                  </a:ext>
                </a:extLst>
              </p:cNvPr>
              <p:cNvSpPr/>
              <p:nvPr/>
            </p:nvSpPr>
            <p:spPr>
              <a:xfrm>
                <a:off x="899592" y="5722740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FC45ED7-158D-646F-22EF-5F9EF2B513DF}"/>
                  </a:ext>
                </a:extLst>
              </p:cNvPr>
              <p:cNvSpPr/>
              <p:nvPr/>
            </p:nvSpPr>
            <p:spPr>
              <a:xfrm>
                <a:off x="1252767" y="5722740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9B2AC16-9E8B-5B5B-25BC-D25556E95E15}"/>
                  </a:ext>
                </a:extLst>
              </p:cNvPr>
              <p:cNvSpPr/>
              <p:nvPr/>
            </p:nvSpPr>
            <p:spPr>
              <a:xfrm>
                <a:off x="1605942" y="5722740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81EEBD6-6279-3A30-59B2-08999E7DC613}"/>
                  </a:ext>
                </a:extLst>
              </p:cNvPr>
              <p:cNvSpPr/>
              <p:nvPr/>
            </p:nvSpPr>
            <p:spPr>
              <a:xfrm>
                <a:off x="1979712" y="5722740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2F8B73B9-B0E1-1D51-9ECF-7EBD3C13D237}"/>
                  </a:ext>
                </a:extLst>
              </p:cNvPr>
              <p:cNvSpPr/>
              <p:nvPr/>
            </p:nvSpPr>
            <p:spPr>
              <a:xfrm>
                <a:off x="2483768" y="5722740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10686F0-397E-1391-E11E-1413ABD1A99F}"/>
                  </a:ext>
                </a:extLst>
              </p:cNvPr>
              <p:cNvSpPr/>
              <p:nvPr/>
            </p:nvSpPr>
            <p:spPr>
              <a:xfrm>
                <a:off x="2836943" y="5722740"/>
                <a:ext cx="293473" cy="29854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1ED4A00-2A46-AFD9-55B6-C1553F985E4B}"/>
                  </a:ext>
                </a:extLst>
              </p:cNvPr>
              <p:cNvSpPr/>
              <p:nvPr/>
            </p:nvSpPr>
            <p:spPr>
              <a:xfrm>
                <a:off x="3190118" y="5722740"/>
                <a:ext cx="293473" cy="298548"/>
              </a:xfrm>
              <a:prstGeom prst="rect">
                <a:avLst/>
              </a:prstGeom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B37BE4FC-5009-FED9-2A2F-16333F58BA61}"/>
                  </a:ext>
                </a:extLst>
              </p:cNvPr>
              <p:cNvSpPr/>
              <p:nvPr/>
            </p:nvSpPr>
            <p:spPr>
              <a:xfrm>
                <a:off x="3563888" y="5722740"/>
                <a:ext cx="293473" cy="298548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249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34"/>
          <a:stretch/>
        </p:blipFill>
        <p:spPr bwMode="auto"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870449" y="148449"/>
            <a:ext cx="504056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Match the binary number to the correct letter</a:t>
            </a:r>
          </a:p>
        </p:txBody>
      </p:sp>
      <p:pic>
        <p:nvPicPr>
          <p:cNvPr id="27" name="Picture 26" descr="The word aboriginal represented in binary">
            <a:extLst>
              <a:ext uri="{FF2B5EF4-FFF2-40B4-BE49-F238E27FC236}">
                <a16:creationId xmlns:a16="http://schemas.microsoft.com/office/drawing/2014/main" id="{C2DE1616-7091-6599-406E-441D5E5AF0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576" y="1723010"/>
            <a:ext cx="3372023" cy="405785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76006F3-A819-BF3B-801E-4A79FF2EE32A}"/>
              </a:ext>
            </a:extLst>
          </p:cNvPr>
          <p:cNvSpPr txBox="1"/>
          <p:nvPr/>
        </p:nvSpPr>
        <p:spPr>
          <a:xfrm>
            <a:off x="4211961" y="166801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0100 0001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B43BF6-DBD8-FA1D-3DDC-282047E389CA}"/>
              </a:ext>
            </a:extLst>
          </p:cNvPr>
          <p:cNvSpPr txBox="1"/>
          <p:nvPr/>
        </p:nvSpPr>
        <p:spPr>
          <a:xfrm>
            <a:off x="4211961" y="5189981"/>
            <a:ext cx="2082517" cy="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0110 0001 </a:t>
            </a:r>
            <a:endParaRPr lang="en-AU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0CBC75-6F6F-B607-DE14-4AC52BF7884B}"/>
              </a:ext>
            </a:extLst>
          </p:cNvPr>
          <p:cNvSpPr txBox="1"/>
          <p:nvPr/>
        </p:nvSpPr>
        <p:spPr>
          <a:xfrm>
            <a:off x="7019253" y="2095898"/>
            <a:ext cx="2107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>
                <a:solidFill>
                  <a:schemeClr val="accent5"/>
                </a:solidFill>
              </a:rPr>
              <a:t>Drag these to the </a:t>
            </a:r>
            <a:r>
              <a:rPr lang="en-AU" sz="2000" b="1">
                <a:solidFill>
                  <a:schemeClr val="accent5"/>
                </a:solidFill>
              </a:rPr>
              <a:t>correct letter.</a:t>
            </a:r>
            <a:endParaRPr lang="en-AU" sz="2000" b="1" dirty="0">
              <a:solidFill>
                <a:schemeClr val="accent5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02B3D2-2241-1F3D-CB1D-A87E1F662F2B}"/>
              </a:ext>
            </a:extLst>
          </p:cNvPr>
          <p:cNvSpPr txBox="1"/>
          <p:nvPr/>
        </p:nvSpPr>
        <p:spPr>
          <a:xfrm>
            <a:off x="7020272" y="2762907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0111 0010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122F54-2443-D836-6C8E-77007B005A12}"/>
              </a:ext>
            </a:extLst>
          </p:cNvPr>
          <p:cNvSpPr txBox="1"/>
          <p:nvPr/>
        </p:nvSpPr>
        <p:spPr>
          <a:xfrm>
            <a:off x="7020272" y="3421881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0110 1100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C7C557-7C0D-BFBC-FB14-1BE484A412D6}"/>
              </a:ext>
            </a:extLst>
          </p:cNvPr>
          <p:cNvSpPr txBox="1"/>
          <p:nvPr/>
        </p:nvSpPr>
        <p:spPr>
          <a:xfrm>
            <a:off x="7038833" y="4157724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0110 1111</a:t>
            </a:r>
          </a:p>
        </p:txBody>
      </p: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9840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34"/>
          <a:stretch/>
        </p:blipFill>
        <p:spPr bwMode="auto">
          <a:xfrm>
            <a:off x="1" y="-17769"/>
            <a:ext cx="9144000" cy="1574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472709" y="148449"/>
            <a:ext cx="5707803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Match the binary number to the correct letter (answers)</a:t>
            </a:r>
          </a:p>
        </p:txBody>
      </p:sp>
      <p:pic>
        <p:nvPicPr>
          <p:cNvPr id="22" name="Picture 21" descr="The word aboriginal represented in binary">
            <a:extLst>
              <a:ext uri="{FF2B5EF4-FFF2-40B4-BE49-F238E27FC236}">
                <a16:creationId xmlns:a16="http://schemas.microsoft.com/office/drawing/2014/main" id="{6F35899E-EAF2-AB0A-017D-5CABBCBE29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520" y="1655342"/>
            <a:ext cx="3744416" cy="450599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76006F3-A819-BF3B-801E-4A79FF2EE32A}"/>
              </a:ext>
            </a:extLst>
          </p:cNvPr>
          <p:cNvSpPr txBox="1"/>
          <p:nvPr/>
        </p:nvSpPr>
        <p:spPr>
          <a:xfrm>
            <a:off x="4211961" y="1668019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0100 0001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C7C557-7C0D-BFBC-FB14-1BE484A412D6}"/>
              </a:ext>
            </a:extLst>
          </p:cNvPr>
          <p:cNvSpPr txBox="1"/>
          <p:nvPr/>
        </p:nvSpPr>
        <p:spPr>
          <a:xfrm>
            <a:off x="4200298" y="253950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0110 1111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122F54-2443-D836-6C8E-77007B005A12}"/>
              </a:ext>
            </a:extLst>
          </p:cNvPr>
          <p:cNvSpPr txBox="1"/>
          <p:nvPr/>
        </p:nvSpPr>
        <p:spPr>
          <a:xfrm>
            <a:off x="4211961" y="299330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0111 0010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B43BF6-DBD8-FA1D-3DDC-282047E389CA}"/>
              </a:ext>
            </a:extLst>
          </p:cNvPr>
          <p:cNvSpPr txBox="1"/>
          <p:nvPr/>
        </p:nvSpPr>
        <p:spPr>
          <a:xfrm>
            <a:off x="4211961" y="5189981"/>
            <a:ext cx="177829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0110 0001 </a:t>
            </a:r>
            <a:endParaRPr lang="en-AU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02B3D2-2241-1F3D-CB1D-A87E1F662F2B}"/>
              </a:ext>
            </a:extLst>
          </p:cNvPr>
          <p:cNvSpPr txBox="1"/>
          <p:nvPr/>
        </p:nvSpPr>
        <p:spPr>
          <a:xfrm>
            <a:off x="4211960" y="558924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0110 1100</a:t>
            </a:r>
          </a:p>
        </p:txBody>
      </p:sp>
      <p:grpSp>
        <p:nvGrpSpPr>
          <p:cNvPr id="7" name="Group 6" descr="Binary representation of the alphabetical letter lowercase b.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331852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466"/>
          <a:stretch/>
        </p:blipFill>
        <p:spPr bwMode="auto">
          <a:xfrm>
            <a:off x="15010" y="-17769"/>
            <a:ext cx="9144000" cy="165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/>
          <p:cNvSpPr txBox="1">
            <a:spLocks noGrp="1"/>
          </p:cNvSpPr>
          <p:nvPr>
            <p:ph type="title" idx="4294967295"/>
          </p:nvPr>
        </p:nvSpPr>
        <p:spPr>
          <a:xfrm>
            <a:off x="3882590" y="332656"/>
            <a:ext cx="5040560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Traditional Owners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574" y="1988840"/>
            <a:ext cx="504056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2400" dirty="0"/>
              <a:t>In our Acknowledgement of Country who are the Traditional Owners of the lands on which our school sits?</a:t>
            </a:r>
          </a:p>
        </p:txBody>
      </p:sp>
      <p:pic>
        <p:nvPicPr>
          <p:cNvPr id="1028" name="Picture 4" descr="A yellow circle on a red and black flag">
            <a:extLst>
              <a:ext uri="{FF2B5EF4-FFF2-40B4-BE49-F238E27FC236}">
                <a16:creationId xmlns:a16="http://schemas.microsoft.com/office/drawing/2014/main" id="{A0C8C07F-0F1F-38C5-8808-0089651A64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723" y="1988840"/>
            <a:ext cx="3301725" cy="198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orres Strait Islander Flag">
            <a:extLst>
              <a:ext uri="{FF2B5EF4-FFF2-40B4-BE49-F238E27FC236}">
                <a16:creationId xmlns:a16="http://schemas.microsoft.com/office/drawing/2014/main" id="{7F89ACF0-A3E8-0964-56FA-A6900F6A6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723" y="4379386"/>
            <a:ext cx="3300977" cy="1656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 descr="Binary representation of the alphabetical letter lowercase b.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11" name="TextBox 10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4113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322" y="-30899"/>
            <a:ext cx="9171049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63637" y="170501"/>
            <a:ext cx="504056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Representing our local language group in binary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8840" y="1903705"/>
            <a:ext cx="4887215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2400" dirty="0"/>
              <a:t>We can make a binary representation of the Traditional Owners and Custodians for our Acknowledgement of Country.  </a:t>
            </a:r>
          </a:p>
          <a:p>
            <a:endParaRPr lang="en-AU" sz="2400" dirty="0"/>
          </a:p>
          <a:p>
            <a:r>
              <a:rPr lang="en-AU" sz="2400" dirty="0"/>
              <a:t>We could use beads made up of two different  colours (one light and one dark) to represent each letter. </a:t>
            </a:r>
          </a:p>
          <a:p>
            <a:endParaRPr lang="en-AU" sz="2400" dirty="0"/>
          </a:p>
          <a:p>
            <a:r>
              <a:rPr lang="en-AU" sz="2400" dirty="0"/>
              <a:t>How many beads will make up each letter? </a:t>
            </a:r>
          </a:p>
          <a:p>
            <a:endParaRPr lang="en-AU" sz="2400" dirty="0"/>
          </a:p>
          <a:p>
            <a:endParaRPr lang="en-AU" dirty="0"/>
          </a:p>
        </p:txBody>
      </p:sp>
      <p:pic>
        <p:nvPicPr>
          <p:cNvPr id="4" name="Picture 4" descr="A yellow circle on a red and black flag">
            <a:extLst>
              <a:ext uri="{FF2B5EF4-FFF2-40B4-BE49-F238E27FC236}">
                <a16:creationId xmlns:a16="http://schemas.microsoft.com/office/drawing/2014/main" id="{C07072ED-C18F-88AB-C0AE-4FF2287AE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723" y="1988840"/>
            <a:ext cx="3301725" cy="1981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Torres Strait Islander Flag">
            <a:extLst>
              <a:ext uri="{FF2B5EF4-FFF2-40B4-BE49-F238E27FC236}">
                <a16:creationId xmlns:a16="http://schemas.microsoft.com/office/drawing/2014/main" id="{BA29DE25-083D-5059-EDB4-E3016DD35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723" y="4364326"/>
            <a:ext cx="3300977" cy="1656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5468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 descr="Bunurong represented in binary as a row of black and white beads sequenced in a row">
            <a:extLst>
              <a:ext uri="{FF2B5EF4-FFF2-40B4-BE49-F238E27FC236}">
                <a16:creationId xmlns:a16="http://schemas.microsoft.com/office/drawing/2014/main" id="{2D0A9775-9D1B-C538-FBA9-44996F0AF28B}"/>
              </a:ext>
            </a:extLst>
          </p:cNvPr>
          <p:cNvGrpSpPr/>
          <p:nvPr/>
        </p:nvGrpSpPr>
        <p:grpSpPr>
          <a:xfrm>
            <a:off x="-2885860" y="-30899"/>
            <a:ext cx="12045587" cy="6718398"/>
            <a:chOff x="-2885860" y="-30899"/>
            <a:chExt cx="12045587" cy="671839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519"/>
            <a:stretch/>
          </p:blipFill>
          <p:spPr bwMode="auto">
            <a:xfrm>
              <a:off x="-11322" y="-30899"/>
              <a:ext cx="9171049" cy="1555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7" descr="Digital Technologies Hub log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414365"/>
              <a:ext cx="272415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 descr="Digital Technologies Hub is brought to you by the Australian Government Department of Education. Creative Commons Attribution 4.0, unless otherwise indicated. &#10;"/>
            <p:cNvGrpSpPr/>
            <p:nvPr/>
          </p:nvGrpSpPr>
          <p:grpSpPr>
            <a:xfrm>
              <a:off x="173944" y="6472055"/>
              <a:ext cx="8767575" cy="215444"/>
              <a:chOff x="173944" y="6472055"/>
              <a:chExt cx="8767575" cy="215444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73944" y="6472055"/>
                <a:ext cx="876757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800" dirty="0"/>
                  <a:t>Digital Technologies Hub is brought to you by the Australian Government Department of Education. Creative Commons Attribution 4.0, unless otherwise indicated. </a:t>
                </a:r>
              </a:p>
            </p:txBody>
          </p:sp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6506524"/>
                <a:ext cx="485775" cy="180975"/>
              </a:xfrm>
              <a:prstGeom prst="rect">
                <a:avLst/>
              </a:prstGeom>
            </p:spPr>
          </p:pic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016F7367-38A1-92BA-5CC0-8E5FEB62555E}"/>
                    </a:ext>
                  </a:extLst>
                </p14:cNvPr>
                <p14:cNvContentPartPr/>
                <p14:nvPr/>
              </p14:nvContentPartPr>
              <p14:xfrm>
                <a:off x="89456" y="1867056"/>
                <a:ext cx="8464320" cy="389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016F7367-38A1-92BA-5CC0-8E5FEB62555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3456" y="1831056"/>
                  <a:ext cx="8535960" cy="46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98678AE-924F-5805-7A79-3D6748945F04}"/>
                    </a:ext>
                  </a:extLst>
                </p14:cNvPr>
                <p14:cNvContentPartPr/>
                <p14:nvPr/>
              </p14:nvContentPartPr>
              <p14:xfrm>
                <a:off x="1465384" y="2118156"/>
                <a:ext cx="438480" cy="39135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98678AE-924F-5805-7A79-3D6748945F0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429414" y="2082156"/>
                  <a:ext cx="510061" cy="39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F858370-EF21-7860-5FC2-A064504D9435}"/>
                    </a:ext>
                  </a:extLst>
                </p14:cNvPr>
                <p14:cNvContentPartPr/>
                <p14:nvPr/>
              </p14:nvContentPartPr>
              <p14:xfrm>
                <a:off x="1728904" y="2034636"/>
                <a:ext cx="57240" cy="2271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F858370-EF21-7860-5FC2-A064504D943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692904" y="1998636"/>
                  <a:ext cx="12888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57F4FCA-FC4A-B742-6BF3-D6AB31FF5DC1}"/>
                    </a:ext>
                  </a:extLst>
                </p14:cNvPr>
                <p14:cNvContentPartPr/>
                <p14:nvPr/>
              </p14:nvContentPartPr>
              <p14:xfrm>
                <a:off x="590224" y="2073876"/>
                <a:ext cx="156960" cy="2415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57F4FCA-FC4A-B742-6BF3-D6AB31FF5DC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54224" y="2037930"/>
                  <a:ext cx="228600" cy="3130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59BFDFD-6AA3-D2C8-F3CA-9463D9EB74C1}"/>
                    </a:ext>
                  </a:extLst>
                </p14:cNvPr>
                <p14:cNvContentPartPr/>
                <p14:nvPr/>
              </p14:nvContentPartPr>
              <p14:xfrm>
                <a:off x="2715304" y="2118156"/>
                <a:ext cx="510840" cy="38764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59BFDFD-6AA3-D2C8-F3CA-9463D9EB74C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79279" y="2082159"/>
                  <a:ext cx="582531" cy="39481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A8222F6-DE74-CAE7-EAC6-44792465B2E1}"/>
                    </a:ext>
                  </a:extLst>
                </p14:cNvPr>
                <p14:cNvContentPartPr/>
                <p14:nvPr/>
              </p14:nvContentPartPr>
              <p14:xfrm>
                <a:off x="2780824" y="1908996"/>
                <a:ext cx="197280" cy="289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A8222F6-DE74-CAE7-EAC6-44792465B2E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744824" y="1872996"/>
                  <a:ext cx="26892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A28BF9B-1CEE-675E-AA80-BC7C8E5FCB0B}"/>
                    </a:ext>
                  </a:extLst>
                </p14:cNvPr>
                <p14:cNvContentPartPr/>
                <p14:nvPr/>
              </p14:nvContentPartPr>
              <p14:xfrm>
                <a:off x="3859384" y="2238396"/>
                <a:ext cx="516600" cy="35046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A28BF9B-1CEE-675E-AA80-BC7C8E5FCB0B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823384" y="2202396"/>
                  <a:ext cx="588240" cy="35762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81A8DF3-0885-B9E1-652B-2EE7A48CE707}"/>
                </a:ext>
              </a:extLst>
            </p:cNvPr>
            <p:cNvGrpSpPr/>
            <p:nvPr/>
          </p:nvGrpSpPr>
          <p:grpSpPr>
            <a:xfrm>
              <a:off x="4292104" y="5733636"/>
              <a:ext cx="360" cy="331920"/>
              <a:chOff x="4292104" y="5733636"/>
              <a:chExt cx="360" cy="331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466EAD1A-39EC-7534-CB26-CCEA6D3DA512}"/>
                      </a:ext>
                    </a:extLst>
                  </p14:cNvPr>
                  <p14:cNvContentPartPr/>
                  <p14:nvPr/>
                </p14:nvContentPartPr>
                <p14:xfrm>
                  <a:off x="4292104" y="5816796"/>
                  <a:ext cx="360" cy="360"/>
                </p14:xfrm>
              </p:contentPart>
            </mc:Choice>
            <mc:Fallback xmlns="">
              <p:pic>
                <p:nvPicPr>
                  <p:cNvPr id="22" name="Ink 21">
                    <a:extLst>
                      <a:ext uri="{FF2B5EF4-FFF2-40B4-BE49-F238E27FC236}">
                        <a16:creationId xmlns:a16="http://schemas.microsoft.com/office/drawing/2014/main" id="{466EAD1A-39EC-7534-CB26-CCEA6D3DA512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4256104" y="578079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5999ECDD-8FEE-8B93-E95D-D16561990024}"/>
                      </a:ext>
                    </a:extLst>
                  </p14:cNvPr>
                  <p14:cNvContentPartPr/>
                  <p14:nvPr/>
                </p14:nvContentPartPr>
                <p14:xfrm>
                  <a:off x="4292104" y="5733636"/>
                  <a:ext cx="360" cy="33192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5999ECDD-8FEE-8B93-E95D-D16561990024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4256104" y="5697636"/>
                    <a:ext cx="72000" cy="40356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BD69E6EF-1871-6B84-1BB9-72EB187F20C5}"/>
                    </a:ext>
                  </a:extLst>
                </p14:cNvPr>
                <p14:cNvContentPartPr/>
                <p14:nvPr/>
              </p14:nvContentPartPr>
              <p14:xfrm>
                <a:off x="4855144" y="2060556"/>
                <a:ext cx="324000" cy="1825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BD69E6EF-1871-6B84-1BB9-72EB187F20C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819144" y="2024556"/>
                  <a:ext cx="39564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17DFB4B-4313-D083-82D7-75579D4BB445}"/>
                    </a:ext>
                  </a:extLst>
                </p14:cNvPr>
                <p14:cNvContentPartPr/>
                <p14:nvPr/>
              </p14:nvContentPartPr>
              <p14:xfrm>
                <a:off x="4970344" y="2228676"/>
                <a:ext cx="494280" cy="37922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17DFB4B-4313-D083-82D7-75579D4BB445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934344" y="2192676"/>
                  <a:ext cx="565920" cy="38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E892636-499B-AB05-91FD-3BDB9E680B78}"/>
                    </a:ext>
                  </a:extLst>
                </p14:cNvPr>
                <p14:cNvContentPartPr/>
                <p14:nvPr/>
              </p14:nvContentPartPr>
              <p14:xfrm>
                <a:off x="6105424" y="2049036"/>
                <a:ext cx="506160" cy="39063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E892636-499B-AB05-91FD-3BDB9E680B7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069424" y="2013036"/>
                  <a:ext cx="577800" cy="39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C0F93501-1116-0291-2DB0-B2877AB690EA}"/>
                    </a:ext>
                  </a:extLst>
                </p14:cNvPr>
                <p14:cNvContentPartPr/>
                <p14:nvPr/>
              </p14:nvContentPartPr>
              <p14:xfrm>
                <a:off x="8213956" y="1925869"/>
                <a:ext cx="332640" cy="42188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C0F93501-1116-0291-2DB0-B2877AB690E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177956" y="1889869"/>
                  <a:ext cx="404280" cy="429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003FF0CF-3E13-5F05-3C4C-30ED7C4EDA32}"/>
                    </a:ext>
                  </a:extLst>
                </p14:cNvPr>
                <p14:cNvContentPartPr/>
                <p14:nvPr/>
              </p14:nvContentPartPr>
              <p14:xfrm>
                <a:off x="8173636" y="1788349"/>
                <a:ext cx="169200" cy="1890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003FF0CF-3E13-5F05-3C4C-30ED7C4EDA32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137559" y="1752349"/>
                  <a:ext cx="240993" cy="2606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36F4D58-E48A-0983-4DC8-85483B518B09}"/>
                </a:ext>
              </a:extLst>
            </p:cNvPr>
            <p:cNvGrpSpPr/>
            <p:nvPr/>
          </p:nvGrpSpPr>
          <p:grpSpPr>
            <a:xfrm>
              <a:off x="7076704" y="1994989"/>
              <a:ext cx="514080" cy="4152647"/>
              <a:chOff x="7076704" y="1994989"/>
              <a:chExt cx="514080" cy="4152647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36ABAC35-B16A-2AD8-8F58-05688D60F4E4}"/>
                      </a:ext>
                    </a:extLst>
                  </p14:cNvPr>
                  <p14:cNvContentPartPr/>
                  <p14:nvPr/>
                </p14:nvContentPartPr>
                <p14:xfrm>
                  <a:off x="7076704" y="2076396"/>
                  <a:ext cx="360" cy="36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36ABAC35-B16A-2AD8-8F58-05688D60F4E4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40704" y="204039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670579C4-0AED-466E-899D-DA899AD8B843}"/>
                      </a:ext>
                    </a:extLst>
                  </p14:cNvPr>
                  <p14:cNvContentPartPr/>
                  <p14:nvPr/>
                </p14:nvContentPartPr>
                <p14:xfrm>
                  <a:off x="7090744" y="2089716"/>
                  <a:ext cx="360" cy="36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670579C4-0AED-466E-899D-DA899AD8B843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54744" y="205407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19A247BF-74EF-0A84-F513-8B159CB3367F}"/>
                      </a:ext>
                    </a:extLst>
                  </p14:cNvPr>
                  <p14:cNvContentPartPr/>
                  <p14:nvPr/>
                </p14:nvContentPartPr>
                <p14:xfrm>
                  <a:off x="7090744" y="2103756"/>
                  <a:ext cx="347760" cy="240480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19A247BF-74EF-0A84-F513-8B159CB3367F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7054744" y="2068116"/>
                    <a:ext cx="419400" cy="2476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CA6DA8C1-2A3A-52D4-EBD4-8289BDB102DB}"/>
                      </a:ext>
                    </a:extLst>
                  </p14:cNvPr>
                  <p14:cNvContentPartPr/>
                  <p14:nvPr/>
                </p14:nvContentPartPr>
                <p14:xfrm>
                  <a:off x="7437064" y="4542756"/>
                  <a:ext cx="153720" cy="160488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CA6DA8C1-2A3A-52D4-EBD4-8289BDB102DB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7401424" y="4506756"/>
                    <a:ext cx="225360" cy="1676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0444B35B-7FEE-8FF7-A92C-D2BDCA04A029}"/>
                      </a:ext>
                    </a:extLst>
                  </p14:cNvPr>
                  <p14:cNvContentPartPr/>
                  <p14:nvPr/>
                </p14:nvContentPartPr>
                <p14:xfrm>
                  <a:off x="7106956" y="1994989"/>
                  <a:ext cx="360" cy="36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0444B35B-7FEE-8FF7-A92C-D2BDCA04A029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71316" y="1959349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B9413B7-D81A-8D6E-7973-7A6ACAD51D19}"/>
                </a:ext>
              </a:extLst>
            </p:cNvPr>
            <p:cNvGrpSpPr/>
            <p:nvPr/>
          </p:nvGrpSpPr>
          <p:grpSpPr>
            <a:xfrm>
              <a:off x="76236" y="1866099"/>
              <a:ext cx="822260" cy="3985333"/>
              <a:chOff x="89456" y="1895496"/>
              <a:chExt cx="822260" cy="3985333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2" name="Ink 1">
                    <a:extLst>
                      <a:ext uri="{FF2B5EF4-FFF2-40B4-BE49-F238E27FC236}">
                        <a16:creationId xmlns:a16="http://schemas.microsoft.com/office/drawing/2014/main" id="{655FAB56-D689-2380-D64F-BE919B1E5624}"/>
                      </a:ext>
                    </a:extLst>
                  </p14:cNvPr>
                  <p14:cNvContentPartPr/>
                  <p14:nvPr/>
                </p14:nvContentPartPr>
                <p14:xfrm>
                  <a:off x="89456" y="1895496"/>
                  <a:ext cx="269640" cy="62280"/>
                </p14:xfrm>
              </p:contentPart>
            </mc:Choice>
            <mc:Fallback xmlns="">
              <p:pic>
                <p:nvPicPr>
                  <p:cNvPr id="2" name="Ink 1">
                    <a:extLst>
                      <a:ext uri="{FF2B5EF4-FFF2-40B4-BE49-F238E27FC236}">
                        <a16:creationId xmlns:a16="http://schemas.microsoft.com/office/drawing/2014/main" id="{655FAB56-D689-2380-D64F-BE919B1E5624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83336" y="1889376"/>
                    <a:ext cx="281880" cy="74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4" name="Ink 3">
                    <a:extLst>
                      <a:ext uri="{FF2B5EF4-FFF2-40B4-BE49-F238E27FC236}">
                        <a16:creationId xmlns:a16="http://schemas.microsoft.com/office/drawing/2014/main" id="{6E68DA5A-61E9-8FB5-9568-9B1E9421D045}"/>
                      </a:ext>
                    </a:extLst>
                  </p14:cNvPr>
                  <p14:cNvContentPartPr/>
                  <p14:nvPr/>
                </p14:nvContentPartPr>
                <p14:xfrm>
                  <a:off x="366656" y="1964976"/>
                  <a:ext cx="360" cy="360"/>
                </p14:xfrm>
              </p:contentPart>
            </mc:Choice>
            <mc:Fallback xmlns="">
              <p:pic>
                <p:nvPicPr>
                  <p:cNvPr id="4" name="Ink 3">
                    <a:extLst>
                      <a:ext uri="{FF2B5EF4-FFF2-40B4-BE49-F238E27FC236}">
                        <a16:creationId xmlns:a16="http://schemas.microsoft.com/office/drawing/2014/main" id="{6E68DA5A-61E9-8FB5-9568-9B1E9421D045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360536" y="1958856"/>
                    <a:ext cx="12600" cy="12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01A14646-7E39-77BB-0E2B-12D7A49F474E}"/>
                      </a:ext>
                    </a:extLst>
                  </p14:cNvPr>
                  <p14:cNvContentPartPr/>
                  <p14:nvPr/>
                </p14:nvContentPartPr>
                <p14:xfrm>
                  <a:off x="497716" y="2285869"/>
                  <a:ext cx="414000" cy="359496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01A14646-7E39-77BB-0E2B-12D7A49F474E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461716" y="2249869"/>
                    <a:ext cx="485640" cy="3666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6103492-CD96-DCB4-87B7-9AC7A129E3E7}"/>
                </a:ext>
              </a:extLst>
            </p:cNvPr>
            <p:cNvSpPr/>
            <p:nvPr/>
          </p:nvSpPr>
          <p:spPr>
            <a:xfrm>
              <a:off x="424683" y="242341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8ACEEA-48C3-2E37-2C8C-9B5BF6A0B236}"/>
                </a:ext>
              </a:extLst>
            </p:cNvPr>
            <p:cNvSpPr/>
            <p:nvPr/>
          </p:nvSpPr>
          <p:spPr>
            <a:xfrm>
              <a:off x="400136" y="289510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DE76EDB-DB8A-D933-AD99-134A3793CF90}"/>
                </a:ext>
              </a:extLst>
            </p:cNvPr>
            <p:cNvSpPr/>
            <p:nvPr/>
          </p:nvSpPr>
          <p:spPr>
            <a:xfrm>
              <a:off x="370184" y="335699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0D6ED86-E2D9-28D2-E06A-7E753A22D03F}"/>
                </a:ext>
              </a:extLst>
            </p:cNvPr>
            <p:cNvSpPr/>
            <p:nvPr/>
          </p:nvSpPr>
          <p:spPr>
            <a:xfrm>
              <a:off x="291772" y="3831207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766D741-6D67-286E-16AE-0F33E7DEE1FD}"/>
                </a:ext>
              </a:extLst>
            </p:cNvPr>
            <p:cNvSpPr/>
            <p:nvPr/>
          </p:nvSpPr>
          <p:spPr>
            <a:xfrm>
              <a:off x="412740" y="447179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50BF4B87-D859-7897-570F-FDD19337177E}"/>
                </a:ext>
              </a:extLst>
            </p:cNvPr>
            <p:cNvSpPr/>
            <p:nvPr/>
          </p:nvSpPr>
          <p:spPr>
            <a:xfrm>
              <a:off x="503136" y="498418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9E0780E-D10A-DCBA-073E-8A36A13BEAE3}"/>
                </a:ext>
              </a:extLst>
            </p:cNvPr>
            <p:cNvSpPr/>
            <p:nvPr/>
          </p:nvSpPr>
          <p:spPr>
            <a:xfrm>
              <a:off x="547736" y="5461551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1AFC22D-16FD-0E1D-8677-72C078C49BD6}"/>
                </a:ext>
              </a:extLst>
            </p:cNvPr>
            <p:cNvSpPr/>
            <p:nvPr/>
          </p:nvSpPr>
          <p:spPr>
            <a:xfrm>
              <a:off x="761356" y="589840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54E860D6-5DB8-10D3-40E2-76C68CC7A0AD}"/>
                </a:ext>
              </a:extLst>
            </p:cNvPr>
            <p:cNvSpPr/>
            <p:nvPr/>
          </p:nvSpPr>
          <p:spPr>
            <a:xfrm>
              <a:off x="1410571" y="280405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56456F0E-5652-6204-FC0C-F0FB601A7D6E}"/>
                </a:ext>
              </a:extLst>
            </p:cNvPr>
            <p:cNvSpPr/>
            <p:nvPr/>
          </p:nvSpPr>
          <p:spPr>
            <a:xfrm>
              <a:off x="1595096" y="376966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E765795-86A0-0926-C1F1-57FEA18C4BEB}"/>
                </a:ext>
              </a:extLst>
            </p:cNvPr>
            <p:cNvSpPr/>
            <p:nvPr/>
          </p:nvSpPr>
          <p:spPr>
            <a:xfrm>
              <a:off x="1575923" y="436774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695D324-2B59-F0AC-BC4C-E78DB857D309}"/>
                </a:ext>
              </a:extLst>
            </p:cNvPr>
            <p:cNvSpPr/>
            <p:nvPr/>
          </p:nvSpPr>
          <p:spPr>
            <a:xfrm>
              <a:off x="1666319" y="488013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A0A3E785-2438-AE4A-58B2-D15EAEFBD61D}"/>
                </a:ext>
              </a:extLst>
            </p:cNvPr>
            <p:cNvSpPr/>
            <p:nvPr/>
          </p:nvSpPr>
          <p:spPr>
            <a:xfrm>
              <a:off x="1710919" y="5357502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800771A-5870-405F-77D4-685E1D0135FD}"/>
                </a:ext>
              </a:extLst>
            </p:cNvPr>
            <p:cNvSpPr/>
            <p:nvPr/>
          </p:nvSpPr>
          <p:spPr>
            <a:xfrm>
              <a:off x="1745261" y="584346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24" name="Oval 1023">
              <a:extLst>
                <a:ext uri="{FF2B5EF4-FFF2-40B4-BE49-F238E27FC236}">
                  <a16:creationId xmlns:a16="http://schemas.microsoft.com/office/drawing/2014/main" id="{ACFBF54B-4AC3-A4F0-75C3-E40D28CD9D33}"/>
                </a:ext>
              </a:extLst>
            </p:cNvPr>
            <p:cNvSpPr/>
            <p:nvPr/>
          </p:nvSpPr>
          <p:spPr>
            <a:xfrm>
              <a:off x="1506776" y="3244397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25" name="Oval 1024">
              <a:extLst>
                <a:ext uri="{FF2B5EF4-FFF2-40B4-BE49-F238E27FC236}">
                  <a16:creationId xmlns:a16="http://schemas.microsoft.com/office/drawing/2014/main" id="{4A68A93C-F656-65A8-1B4F-64489F7F3574}"/>
                </a:ext>
              </a:extLst>
            </p:cNvPr>
            <p:cNvSpPr/>
            <p:nvPr/>
          </p:nvSpPr>
          <p:spPr>
            <a:xfrm>
              <a:off x="1331377" y="229179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2" name="Oval 1031">
              <a:extLst>
                <a:ext uri="{FF2B5EF4-FFF2-40B4-BE49-F238E27FC236}">
                  <a16:creationId xmlns:a16="http://schemas.microsoft.com/office/drawing/2014/main" id="{8F4FBF1B-F6E2-A191-4DB4-71962605EE6E}"/>
                </a:ext>
              </a:extLst>
            </p:cNvPr>
            <p:cNvSpPr/>
            <p:nvPr/>
          </p:nvSpPr>
          <p:spPr>
            <a:xfrm>
              <a:off x="2567405" y="276157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3" name="Oval 1032">
              <a:extLst>
                <a:ext uri="{FF2B5EF4-FFF2-40B4-BE49-F238E27FC236}">
                  <a16:creationId xmlns:a16="http://schemas.microsoft.com/office/drawing/2014/main" id="{15D3F0E3-190D-2323-6CC8-EF20A073C99C}"/>
                </a:ext>
              </a:extLst>
            </p:cNvPr>
            <p:cNvSpPr/>
            <p:nvPr/>
          </p:nvSpPr>
          <p:spPr>
            <a:xfrm>
              <a:off x="2751930" y="3727184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4" name="Oval 1033">
              <a:extLst>
                <a:ext uri="{FF2B5EF4-FFF2-40B4-BE49-F238E27FC236}">
                  <a16:creationId xmlns:a16="http://schemas.microsoft.com/office/drawing/2014/main" id="{C8C9E955-5626-1F12-2FE6-0D8D7DC72EEC}"/>
                </a:ext>
              </a:extLst>
            </p:cNvPr>
            <p:cNvSpPr/>
            <p:nvPr/>
          </p:nvSpPr>
          <p:spPr>
            <a:xfrm>
              <a:off x="2732757" y="432525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5" name="Oval 1034">
              <a:extLst>
                <a:ext uri="{FF2B5EF4-FFF2-40B4-BE49-F238E27FC236}">
                  <a16:creationId xmlns:a16="http://schemas.microsoft.com/office/drawing/2014/main" id="{D809BB06-A4B0-EB22-F15E-0BB6AAC11B2B}"/>
                </a:ext>
              </a:extLst>
            </p:cNvPr>
            <p:cNvSpPr/>
            <p:nvPr/>
          </p:nvSpPr>
          <p:spPr>
            <a:xfrm>
              <a:off x="2823153" y="483764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6" name="Oval 1035">
              <a:extLst>
                <a:ext uri="{FF2B5EF4-FFF2-40B4-BE49-F238E27FC236}">
                  <a16:creationId xmlns:a16="http://schemas.microsoft.com/office/drawing/2014/main" id="{E2B86677-30E6-8FE9-6C78-D6469091B88E}"/>
                </a:ext>
              </a:extLst>
            </p:cNvPr>
            <p:cNvSpPr/>
            <p:nvPr/>
          </p:nvSpPr>
          <p:spPr>
            <a:xfrm>
              <a:off x="2867753" y="531501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35ECC528-D915-8636-2A94-997ACFB51D31}"/>
                </a:ext>
              </a:extLst>
            </p:cNvPr>
            <p:cNvSpPr/>
            <p:nvPr/>
          </p:nvSpPr>
          <p:spPr>
            <a:xfrm>
              <a:off x="2852612" y="5776547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DD1FBD08-5813-BBBA-ED53-0406BBD84E08}"/>
                </a:ext>
              </a:extLst>
            </p:cNvPr>
            <p:cNvSpPr/>
            <p:nvPr/>
          </p:nvSpPr>
          <p:spPr>
            <a:xfrm>
              <a:off x="2663610" y="320191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9" name="Oval 1038">
              <a:extLst>
                <a:ext uri="{FF2B5EF4-FFF2-40B4-BE49-F238E27FC236}">
                  <a16:creationId xmlns:a16="http://schemas.microsoft.com/office/drawing/2014/main" id="{03ED5FA2-6C07-153C-A87F-65CBDABDF3EF}"/>
                </a:ext>
              </a:extLst>
            </p:cNvPr>
            <p:cNvSpPr/>
            <p:nvPr/>
          </p:nvSpPr>
          <p:spPr>
            <a:xfrm>
              <a:off x="2488211" y="224930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grpSp>
          <p:nvGrpSpPr>
            <p:cNvPr id="1049" name="Group 1048">
              <a:extLst>
                <a:ext uri="{FF2B5EF4-FFF2-40B4-BE49-F238E27FC236}">
                  <a16:creationId xmlns:a16="http://schemas.microsoft.com/office/drawing/2014/main" id="{2E7CDFFC-3F5A-D6B1-B68B-B3F4509A3900}"/>
                </a:ext>
              </a:extLst>
            </p:cNvPr>
            <p:cNvGrpSpPr/>
            <p:nvPr/>
          </p:nvGrpSpPr>
          <p:grpSpPr>
            <a:xfrm>
              <a:off x="4626431" y="2269302"/>
              <a:ext cx="1105090" cy="3892442"/>
              <a:chOff x="1331377" y="2291793"/>
              <a:chExt cx="1105090" cy="3892442"/>
            </a:xfrm>
          </p:grpSpPr>
          <p:sp>
            <p:nvSpPr>
              <p:cNvPr id="1050" name="Oval 1049">
                <a:extLst>
                  <a:ext uri="{FF2B5EF4-FFF2-40B4-BE49-F238E27FC236}">
                    <a16:creationId xmlns:a16="http://schemas.microsoft.com/office/drawing/2014/main" id="{53BCE99E-CF12-2049-CE94-3C6E68F7256C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1" name="Oval 1050">
                <a:extLst>
                  <a:ext uri="{FF2B5EF4-FFF2-40B4-BE49-F238E27FC236}">
                    <a16:creationId xmlns:a16="http://schemas.microsoft.com/office/drawing/2014/main" id="{E7F69FE8-448A-F0F4-08FB-41BD73110FE4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2" name="Oval 1051">
                <a:extLst>
                  <a:ext uri="{FF2B5EF4-FFF2-40B4-BE49-F238E27FC236}">
                    <a16:creationId xmlns:a16="http://schemas.microsoft.com/office/drawing/2014/main" id="{F4A02447-B4AF-1B99-3A63-6DD5968DC3A7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3" name="Oval 1052">
                <a:extLst>
                  <a:ext uri="{FF2B5EF4-FFF2-40B4-BE49-F238E27FC236}">
                    <a16:creationId xmlns:a16="http://schemas.microsoft.com/office/drawing/2014/main" id="{D0A55D6D-F5A2-735E-F268-CF8A7FE788F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4" name="Oval 1053">
                <a:extLst>
                  <a:ext uri="{FF2B5EF4-FFF2-40B4-BE49-F238E27FC236}">
                    <a16:creationId xmlns:a16="http://schemas.microsoft.com/office/drawing/2014/main" id="{77589AFB-6962-AAFB-9E7D-DF897850F16B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5" name="Oval 1054">
                <a:extLst>
                  <a:ext uri="{FF2B5EF4-FFF2-40B4-BE49-F238E27FC236}">
                    <a16:creationId xmlns:a16="http://schemas.microsoft.com/office/drawing/2014/main" id="{97AC72D7-F8F0-FD14-CB42-18B751A52111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6" name="Oval 1055">
                <a:extLst>
                  <a:ext uri="{FF2B5EF4-FFF2-40B4-BE49-F238E27FC236}">
                    <a16:creationId xmlns:a16="http://schemas.microsoft.com/office/drawing/2014/main" id="{C8C24E7C-E7C7-68A9-BDE9-7878B7EF961D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7" name="Oval 1056">
                <a:extLst>
                  <a:ext uri="{FF2B5EF4-FFF2-40B4-BE49-F238E27FC236}">
                    <a16:creationId xmlns:a16="http://schemas.microsoft.com/office/drawing/2014/main" id="{050CF6B0-CD03-EE15-3183-FF07A1279E23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grpSp>
          <p:nvGrpSpPr>
            <p:cNvPr id="1058" name="Group 1057">
              <a:extLst>
                <a:ext uri="{FF2B5EF4-FFF2-40B4-BE49-F238E27FC236}">
                  <a16:creationId xmlns:a16="http://schemas.microsoft.com/office/drawing/2014/main" id="{45C96906-D6FD-9D13-066E-D8B138F04680}"/>
                </a:ext>
              </a:extLst>
            </p:cNvPr>
            <p:cNvGrpSpPr/>
            <p:nvPr/>
          </p:nvGrpSpPr>
          <p:grpSpPr>
            <a:xfrm>
              <a:off x="5737013" y="2141213"/>
              <a:ext cx="1105090" cy="3892442"/>
              <a:chOff x="1331377" y="2291793"/>
              <a:chExt cx="1105090" cy="3892442"/>
            </a:xfrm>
          </p:grpSpPr>
          <p:sp>
            <p:nvSpPr>
              <p:cNvPr id="1059" name="Oval 1058">
                <a:extLst>
                  <a:ext uri="{FF2B5EF4-FFF2-40B4-BE49-F238E27FC236}">
                    <a16:creationId xmlns:a16="http://schemas.microsoft.com/office/drawing/2014/main" id="{DC11A59A-756A-C770-F32C-AADFE0EC88F6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0" name="Oval 1059">
                <a:extLst>
                  <a:ext uri="{FF2B5EF4-FFF2-40B4-BE49-F238E27FC236}">
                    <a16:creationId xmlns:a16="http://schemas.microsoft.com/office/drawing/2014/main" id="{845F624E-7385-A05F-9211-EDCAD4848016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1" name="Oval 1060">
                <a:extLst>
                  <a:ext uri="{FF2B5EF4-FFF2-40B4-BE49-F238E27FC236}">
                    <a16:creationId xmlns:a16="http://schemas.microsoft.com/office/drawing/2014/main" id="{0836D210-61D3-2021-47EC-10AFED79D88C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2" name="Oval 1061">
                <a:extLst>
                  <a:ext uri="{FF2B5EF4-FFF2-40B4-BE49-F238E27FC236}">
                    <a16:creationId xmlns:a16="http://schemas.microsoft.com/office/drawing/2014/main" id="{8EED4C0F-07A2-9F70-9E54-30AE44667BF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3" name="Oval 1062">
                <a:extLst>
                  <a:ext uri="{FF2B5EF4-FFF2-40B4-BE49-F238E27FC236}">
                    <a16:creationId xmlns:a16="http://schemas.microsoft.com/office/drawing/2014/main" id="{38801AE3-8EEC-8F45-E5E1-D7160535402C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4" name="Oval 1063">
                <a:extLst>
                  <a:ext uri="{FF2B5EF4-FFF2-40B4-BE49-F238E27FC236}">
                    <a16:creationId xmlns:a16="http://schemas.microsoft.com/office/drawing/2014/main" id="{F07278D7-9A2C-7D4C-7609-578D5FBDB9B1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5" name="Oval 1064">
                <a:extLst>
                  <a:ext uri="{FF2B5EF4-FFF2-40B4-BE49-F238E27FC236}">
                    <a16:creationId xmlns:a16="http://schemas.microsoft.com/office/drawing/2014/main" id="{5E54FEDE-8777-81C2-F8D3-B88F86166C5B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6" name="Oval 1065">
                <a:extLst>
                  <a:ext uri="{FF2B5EF4-FFF2-40B4-BE49-F238E27FC236}">
                    <a16:creationId xmlns:a16="http://schemas.microsoft.com/office/drawing/2014/main" id="{3037E03C-39E5-40FA-5776-55C620AD4DBF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sp>
          <p:nvSpPr>
            <p:cNvPr id="1077" name="Oval 1076">
              <a:extLst>
                <a:ext uri="{FF2B5EF4-FFF2-40B4-BE49-F238E27FC236}">
                  <a16:creationId xmlns:a16="http://schemas.microsoft.com/office/drawing/2014/main" id="{58019B66-40EA-ED72-21B7-DD533E41246A}"/>
                </a:ext>
              </a:extLst>
            </p:cNvPr>
            <p:cNvSpPr/>
            <p:nvPr/>
          </p:nvSpPr>
          <p:spPr>
            <a:xfrm>
              <a:off x="8080425" y="258044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78" name="Oval 1077">
              <a:extLst>
                <a:ext uri="{FF2B5EF4-FFF2-40B4-BE49-F238E27FC236}">
                  <a16:creationId xmlns:a16="http://schemas.microsoft.com/office/drawing/2014/main" id="{0B8A9049-E467-2207-E435-336710382C27}"/>
                </a:ext>
              </a:extLst>
            </p:cNvPr>
            <p:cNvSpPr/>
            <p:nvPr/>
          </p:nvSpPr>
          <p:spPr>
            <a:xfrm>
              <a:off x="8264950" y="3546054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79" name="Oval 1078">
              <a:extLst>
                <a:ext uri="{FF2B5EF4-FFF2-40B4-BE49-F238E27FC236}">
                  <a16:creationId xmlns:a16="http://schemas.microsoft.com/office/drawing/2014/main" id="{A82E93BC-2887-18DF-121C-D7289184E8AB}"/>
                </a:ext>
              </a:extLst>
            </p:cNvPr>
            <p:cNvSpPr/>
            <p:nvPr/>
          </p:nvSpPr>
          <p:spPr>
            <a:xfrm>
              <a:off x="8245777" y="414412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0" name="Oval 1079">
              <a:extLst>
                <a:ext uri="{FF2B5EF4-FFF2-40B4-BE49-F238E27FC236}">
                  <a16:creationId xmlns:a16="http://schemas.microsoft.com/office/drawing/2014/main" id="{57CA5329-AA06-C2CC-654A-7E3B571F7068}"/>
                </a:ext>
              </a:extLst>
            </p:cNvPr>
            <p:cNvSpPr/>
            <p:nvPr/>
          </p:nvSpPr>
          <p:spPr>
            <a:xfrm>
              <a:off x="8336173" y="465651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1" name="Oval 1080">
              <a:extLst>
                <a:ext uri="{FF2B5EF4-FFF2-40B4-BE49-F238E27FC236}">
                  <a16:creationId xmlns:a16="http://schemas.microsoft.com/office/drawing/2014/main" id="{933FCFE7-5AE4-D7E6-DA9F-A0A10FB392D4}"/>
                </a:ext>
              </a:extLst>
            </p:cNvPr>
            <p:cNvSpPr/>
            <p:nvPr/>
          </p:nvSpPr>
          <p:spPr>
            <a:xfrm>
              <a:off x="8380773" y="513388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2" name="Oval 1081">
              <a:extLst>
                <a:ext uri="{FF2B5EF4-FFF2-40B4-BE49-F238E27FC236}">
                  <a16:creationId xmlns:a16="http://schemas.microsoft.com/office/drawing/2014/main" id="{968C4998-4A7F-948D-C9DA-B3C30C027FFE}"/>
                </a:ext>
              </a:extLst>
            </p:cNvPr>
            <p:cNvSpPr/>
            <p:nvPr/>
          </p:nvSpPr>
          <p:spPr>
            <a:xfrm>
              <a:off x="8322418" y="5676925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3" name="Oval 1082">
              <a:extLst>
                <a:ext uri="{FF2B5EF4-FFF2-40B4-BE49-F238E27FC236}">
                  <a16:creationId xmlns:a16="http://schemas.microsoft.com/office/drawing/2014/main" id="{7309C686-E22A-E92D-E9B1-5E4A8E25D837}"/>
                </a:ext>
              </a:extLst>
            </p:cNvPr>
            <p:cNvSpPr/>
            <p:nvPr/>
          </p:nvSpPr>
          <p:spPr>
            <a:xfrm>
              <a:off x="8176630" y="302078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4" name="Oval 1083">
              <a:extLst>
                <a:ext uri="{FF2B5EF4-FFF2-40B4-BE49-F238E27FC236}">
                  <a16:creationId xmlns:a16="http://schemas.microsoft.com/office/drawing/2014/main" id="{F3CCCBC5-550B-F287-D0F4-F73A3A912EC8}"/>
                </a:ext>
              </a:extLst>
            </p:cNvPr>
            <p:cNvSpPr/>
            <p:nvPr/>
          </p:nvSpPr>
          <p:spPr>
            <a:xfrm>
              <a:off x="8001231" y="206817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pic>
          <p:nvPicPr>
            <p:cNvPr id="1085" name="Picture 1084">
              <a:extLst>
                <a:ext uri="{FF2B5EF4-FFF2-40B4-BE49-F238E27FC236}">
                  <a16:creationId xmlns:a16="http://schemas.microsoft.com/office/drawing/2014/main" id="{A7272CED-50C5-02A7-920F-058A3E556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8"/>
            <a:stretch>
              <a:fillRect/>
            </a:stretch>
          </p:blipFill>
          <p:spPr>
            <a:xfrm rot="307933">
              <a:off x="6848195" y="2154168"/>
              <a:ext cx="1231499" cy="4023709"/>
            </a:xfrm>
            <a:prstGeom prst="rect">
              <a:avLst/>
            </a:prstGeom>
          </p:spPr>
        </p:pic>
        <p:grpSp>
          <p:nvGrpSpPr>
            <p:cNvPr id="1086" name="Group 1085">
              <a:extLst>
                <a:ext uri="{FF2B5EF4-FFF2-40B4-BE49-F238E27FC236}">
                  <a16:creationId xmlns:a16="http://schemas.microsoft.com/office/drawing/2014/main" id="{E7158387-15EB-522B-031B-0C5BBAAA1DD5}"/>
                </a:ext>
              </a:extLst>
            </p:cNvPr>
            <p:cNvGrpSpPr/>
            <p:nvPr/>
          </p:nvGrpSpPr>
          <p:grpSpPr>
            <a:xfrm>
              <a:off x="3581805" y="2321284"/>
              <a:ext cx="1105090" cy="3892442"/>
              <a:chOff x="1331377" y="2291793"/>
              <a:chExt cx="1105090" cy="3892442"/>
            </a:xfrm>
          </p:grpSpPr>
          <p:sp>
            <p:nvSpPr>
              <p:cNvPr id="1087" name="Oval 1086">
                <a:extLst>
                  <a:ext uri="{FF2B5EF4-FFF2-40B4-BE49-F238E27FC236}">
                    <a16:creationId xmlns:a16="http://schemas.microsoft.com/office/drawing/2014/main" id="{DD724B68-C8E6-6F42-1309-9BA562CD643E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88" name="Oval 1087">
                <a:extLst>
                  <a:ext uri="{FF2B5EF4-FFF2-40B4-BE49-F238E27FC236}">
                    <a16:creationId xmlns:a16="http://schemas.microsoft.com/office/drawing/2014/main" id="{705C2247-1119-BA53-2F35-F873E138EC23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89" name="Oval 1088">
                <a:extLst>
                  <a:ext uri="{FF2B5EF4-FFF2-40B4-BE49-F238E27FC236}">
                    <a16:creationId xmlns:a16="http://schemas.microsoft.com/office/drawing/2014/main" id="{904BD956-E306-4137-C7BB-76D15F166B5C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0" name="Oval 1089">
                <a:extLst>
                  <a:ext uri="{FF2B5EF4-FFF2-40B4-BE49-F238E27FC236}">
                    <a16:creationId xmlns:a16="http://schemas.microsoft.com/office/drawing/2014/main" id="{DFCA6C66-1DCB-40B8-69D6-A7589AC83A1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1" name="Oval 1090">
                <a:extLst>
                  <a:ext uri="{FF2B5EF4-FFF2-40B4-BE49-F238E27FC236}">
                    <a16:creationId xmlns:a16="http://schemas.microsoft.com/office/drawing/2014/main" id="{245BA5C1-A96B-8701-B0E2-F477722694A9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2" name="Oval 1091">
                <a:extLst>
                  <a:ext uri="{FF2B5EF4-FFF2-40B4-BE49-F238E27FC236}">
                    <a16:creationId xmlns:a16="http://schemas.microsoft.com/office/drawing/2014/main" id="{936BDB71-8E73-F294-D662-8EE9CC61CD17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3" name="Oval 1092">
                <a:extLst>
                  <a:ext uri="{FF2B5EF4-FFF2-40B4-BE49-F238E27FC236}">
                    <a16:creationId xmlns:a16="http://schemas.microsoft.com/office/drawing/2014/main" id="{7BBAFD6E-5F82-74C2-9DB0-07E71453A38B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4" name="Oval 1093">
                <a:extLst>
                  <a:ext uri="{FF2B5EF4-FFF2-40B4-BE49-F238E27FC236}">
                    <a16:creationId xmlns:a16="http://schemas.microsoft.com/office/drawing/2014/main" id="{DE546A2F-1E51-06D6-2B32-EE1DE72596CE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FE8C89BA-EB02-FBF0-E905-FCEEB9955712}"/>
                </a:ext>
              </a:extLst>
            </p:cNvPr>
            <p:cNvSpPr/>
            <p:nvPr/>
          </p:nvSpPr>
          <p:spPr>
            <a:xfrm>
              <a:off x="-1128469" y="236452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B</a:t>
              </a:r>
              <a:endParaRPr lang="en-AU" b="1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61D6E00-E5A2-57C4-289E-2B569CBE1073}"/>
                </a:ext>
              </a:extLst>
            </p:cNvPr>
            <p:cNvSpPr/>
            <p:nvPr/>
          </p:nvSpPr>
          <p:spPr>
            <a:xfrm>
              <a:off x="-1255954" y="1062630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u</a:t>
              </a:r>
              <a:endParaRPr lang="en-AU" b="1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0798CB9-8025-6D56-F5C5-2AC89D5FF5B2}"/>
                </a:ext>
              </a:extLst>
            </p:cNvPr>
            <p:cNvSpPr/>
            <p:nvPr/>
          </p:nvSpPr>
          <p:spPr>
            <a:xfrm>
              <a:off x="-1608445" y="2727097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u</a:t>
              </a:r>
              <a:endParaRPr lang="en-AU" b="1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467F25D-A527-0CF7-9F11-BE0BD144C2E3}"/>
                </a:ext>
              </a:extLst>
            </p:cNvPr>
            <p:cNvSpPr/>
            <p:nvPr/>
          </p:nvSpPr>
          <p:spPr>
            <a:xfrm>
              <a:off x="-1427841" y="1866099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n</a:t>
              </a:r>
              <a:endParaRPr lang="en-AU" b="1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EED4FB7-B015-C82B-63FD-4144E33945EE}"/>
                </a:ext>
              </a:extLst>
            </p:cNvPr>
            <p:cNvSpPr/>
            <p:nvPr/>
          </p:nvSpPr>
          <p:spPr>
            <a:xfrm>
              <a:off x="-1819816" y="3528322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r</a:t>
              </a:r>
              <a:endParaRPr lang="en-AU" b="1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5288885-2A65-66ED-25DB-4FFE68242464}"/>
                </a:ext>
              </a:extLst>
            </p:cNvPr>
            <p:cNvSpPr/>
            <p:nvPr/>
          </p:nvSpPr>
          <p:spPr>
            <a:xfrm>
              <a:off x="-2340674" y="5129967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n</a:t>
              </a:r>
              <a:endParaRPr lang="en-AU" b="1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D934684-C345-8124-FF13-80861260FCB3}"/>
                </a:ext>
              </a:extLst>
            </p:cNvPr>
            <p:cNvSpPr/>
            <p:nvPr/>
          </p:nvSpPr>
          <p:spPr>
            <a:xfrm>
              <a:off x="-2885860" y="5894482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g</a:t>
              </a:r>
              <a:endParaRPr lang="en-AU" b="1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C30436B-4EB3-6976-A550-B6DB9511DF6C}"/>
                </a:ext>
              </a:extLst>
            </p:cNvPr>
            <p:cNvSpPr/>
            <p:nvPr/>
          </p:nvSpPr>
          <p:spPr>
            <a:xfrm>
              <a:off x="-2199490" y="4287469"/>
              <a:ext cx="792088" cy="787604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3200" b="1" dirty="0"/>
                <a:t>o</a:t>
              </a:r>
              <a:endParaRPr lang="en-AU" b="1" dirty="0"/>
            </a:p>
          </p:txBody>
        </p:sp>
      </p:grpSp>
      <p:sp>
        <p:nvSpPr>
          <p:cNvPr id="34" name="Title 33">
            <a:extLst>
              <a:ext uri="{FF2B5EF4-FFF2-40B4-BE49-F238E27FC236}">
                <a16:creationId xmlns:a16="http://schemas.microsoft.com/office/drawing/2014/main" id="{E3631B83-C3E1-3820-0DAD-18AC265117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332268" y="422212"/>
            <a:ext cx="5354531" cy="995426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Binary bead example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5072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 descr="Bunurong represented as a row of black and white beads. ">
            <a:extLst>
              <a:ext uri="{FF2B5EF4-FFF2-40B4-BE49-F238E27FC236}">
                <a16:creationId xmlns:a16="http://schemas.microsoft.com/office/drawing/2014/main" id="{32F98D42-19C3-76F8-F340-F538D6B4AD6D}"/>
              </a:ext>
            </a:extLst>
          </p:cNvPr>
          <p:cNvGrpSpPr/>
          <p:nvPr/>
        </p:nvGrpSpPr>
        <p:grpSpPr>
          <a:xfrm>
            <a:off x="-11322" y="-30899"/>
            <a:ext cx="9171049" cy="6718398"/>
            <a:chOff x="-11322" y="-30899"/>
            <a:chExt cx="9171049" cy="671839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519"/>
            <a:stretch/>
          </p:blipFill>
          <p:spPr bwMode="auto">
            <a:xfrm>
              <a:off x="-11322" y="-30899"/>
              <a:ext cx="9171049" cy="1555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7" descr="Digital Technologies Hub log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75" y="414365"/>
              <a:ext cx="272415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73944" y="6472055"/>
              <a:ext cx="8767575" cy="215444"/>
              <a:chOff x="173944" y="6472055"/>
              <a:chExt cx="8767575" cy="215444"/>
            </a:xfrm>
          </p:grpSpPr>
          <p:sp>
            <p:nvSpPr>
              <p:cNvPr id="8" name="TextBox 7" descr="Digital Technologies Hub is brought to you by the Australian Government Department of Education. Creative Commons Attribution 4.0, unless otherwise indicated. &#10;"/>
              <p:cNvSpPr txBox="1"/>
              <p:nvPr/>
            </p:nvSpPr>
            <p:spPr>
              <a:xfrm>
                <a:off x="173944" y="6472055"/>
                <a:ext cx="876757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800" dirty="0"/>
                  <a:t>Digital Technologies Hub is brought to you by the Australian Government Department of Education. Creative Commons Attribution 4.0, unless otherwise indicated. </a:t>
                </a:r>
              </a:p>
            </p:txBody>
          </p:sp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92280" y="6506524"/>
                <a:ext cx="485775" cy="180975"/>
              </a:xfrm>
              <a:prstGeom prst="rect">
                <a:avLst/>
              </a:prstGeom>
            </p:spPr>
          </p:pic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016F7367-38A1-92BA-5CC0-8E5FEB62555E}"/>
                    </a:ext>
                  </a:extLst>
                </p14:cNvPr>
                <p14:cNvContentPartPr/>
                <p14:nvPr/>
              </p14:nvContentPartPr>
              <p14:xfrm>
                <a:off x="89456" y="1867056"/>
                <a:ext cx="8464320" cy="389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016F7367-38A1-92BA-5CC0-8E5FEB62555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3456" y="1831056"/>
                  <a:ext cx="8535960" cy="46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98678AE-924F-5805-7A79-3D6748945F04}"/>
                    </a:ext>
                  </a:extLst>
                </p14:cNvPr>
                <p14:cNvContentPartPr/>
                <p14:nvPr/>
              </p14:nvContentPartPr>
              <p14:xfrm>
                <a:off x="1465384" y="2118156"/>
                <a:ext cx="438480" cy="39135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98678AE-924F-5805-7A79-3D6748945F0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429414" y="2082156"/>
                  <a:ext cx="510061" cy="39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EF858370-EF21-7860-5FC2-A064504D9435}"/>
                    </a:ext>
                  </a:extLst>
                </p14:cNvPr>
                <p14:cNvContentPartPr/>
                <p14:nvPr/>
              </p14:nvContentPartPr>
              <p14:xfrm>
                <a:off x="1728904" y="2034636"/>
                <a:ext cx="57240" cy="2271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EF858370-EF21-7860-5FC2-A064504D943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692904" y="1998636"/>
                  <a:ext cx="12888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57F4FCA-FC4A-B742-6BF3-D6AB31FF5DC1}"/>
                    </a:ext>
                  </a:extLst>
                </p14:cNvPr>
                <p14:cNvContentPartPr/>
                <p14:nvPr/>
              </p14:nvContentPartPr>
              <p14:xfrm>
                <a:off x="590224" y="2073876"/>
                <a:ext cx="156960" cy="2415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57F4FCA-FC4A-B742-6BF3-D6AB31FF5DC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54224" y="2037930"/>
                  <a:ext cx="228600" cy="31309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59BFDFD-6AA3-D2C8-F3CA-9463D9EB74C1}"/>
                    </a:ext>
                  </a:extLst>
                </p14:cNvPr>
                <p14:cNvContentPartPr/>
                <p14:nvPr/>
              </p14:nvContentPartPr>
              <p14:xfrm>
                <a:off x="2715304" y="2118156"/>
                <a:ext cx="510840" cy="38764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59BFDFD-6AA3-D2C8-F3CA-9463D9EB74C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79279" y="2082159"/>
                  <a:ext cx="582531" cy="39481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A8222F6-DE74-CAE7-EAC6-44792465B2E1}"/>
                    </a:ext>
                  </a:extLst>
                </p14:cNvPr>
                <p14:cNvContentPartPr/>
                <p14:nvPr/>
              </p14:nvContentPartPr>
              <p14:xfrm>
                <a:off x="2780824" y="1908996"/>
                <a:ext cx="197280" cy="289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A8222F6-DE74-CAE7-EAC6-44792465B2E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744824" y="1872996"/>
                  <a:ext cx="26892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A28BF9B-1CEE-675E-AA80-BC7C8E5FCB0B}"/>
                    </a:ext>
                  </a:extLst>
                </p14:cNvPr>
                <p14:cNvContentPartPr/>
                <p14:nvPr/>
              </p14:nvContentPartPr>
              <p14:xfrm>
                <a:off x="3859384" y="2238396"/>
                <a:ext cx="516600" cy="35046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A28BF9B-1CEE-675E-AA80-BC7C8E5FCB0B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823384" y="2202396"/>
                  <a:ext cx="588240" cy="35762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81A8DF3-0885-B9E1-652B-2EE7A48CE707}"/>
                </a:ext>
              </a:extLst>
            </p:cNvPr>
            <p:cNvGrpSpPr/>
            <p:nvPr/>
          </p:nvGrpSpPr>
          <p:grpSpPr>
            <a:xfrm>
              <a:off x="4292104" y="5733636"/>
              <a:ext cx="360" cy="331920"/>
              <a:chOff x="4292104" y="5733636"/>
              <a:chExt cx="360" cy="33192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21">
                <p14:nvContentPartPr>
                  <p14:cNvPr id="22" name="Ink 21">
                    <a:extLst>
                      <a:ext uri="{FF2B5EF4-FFF2-40B4-BE49-F238E27FC236}">
                        <a16:creationId xmlns:a16="http://schemas.microsoft.com/office/drawing/2014/main" id="{466EAD1A-39EC-7534-CB26-CCEA6D3DA512}"/>
                      </a:ext>
                    </a:extLst>
                  </p14:cNvPr>
                  <p14:cNvContentPartPr/>
                  <p14:nvPr/>
                </p14:nvContentPartPr>
                <p14:xfrm>
                  <a:off x="4292104" y="5816796"/>
                  <a:ext cx="360" cy="360"/>
                </p14:xfrm>
              </p:contentPart>
            </mc:Choice>
            <mc:Fallback xmlns="">
              <p:pic>
                <p:nvPicPr>
                  <p:cNvPr id="22" name="Ink 21">
                    <a:extLst>
                      <a:ext uri="{FF2B5EF4-FFF2-40B4-BE49-F238E27FC236}">
                        <a16:creationId xmlns:a16="http://schemas.microsoft.com/office/drawing/2014/main" id="{466EAD1A-39EC-7534-CB26-CCEA6D3DA512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4256104" y="578079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23">
                <p14:nvContentPartPr>
                  <p14:cNvPr id="23" name="Ink 22">
                    <a:extLst>
                      <a:ext uri="{FF2B5EF4-FFF2-40B4-BE49-F238E27FC236}">
                        <a16:creationId xmlns:a16="http://schemas.microsoft.com/office/drawing/2014/main" id="{5999ECDD-8FEE-8B93-E95D-D16561990024}"/>
                      </a:ext>
                    </a:extLst>
                  </p14:cNvPr>
                  <p14:cNvContentPartPr/>
                  <p14:nvPr/>
                </p14:nvContentPartPr>
                <p14:xfrm>
                  <a:off x="4292104" y="5733636"/>
                  <a:ext cx="360" cy="331920"/>
                </p14:xfrm>
              </p:contentPart>
            </mc:Choice>
            <mc:Fallback xmlns="">
              <p:pic>
                <p:nvPicPr>
                  <p:cNvPr id="23" name="Ink 22">
                    <a:extLst>
                      <a:ext uri="{FF2B5EF4-FFF2-40B4-BE49-F238E27FC236}">
                        <a16:creationId xmlns:a16="http://schemas.microsoft.com/office/drawing/2014/main" id="{5999ECDD-8FEE-8B93-E95D-D16561990024}"/>
                      </a:ext>
                    </a:extLst>
                  </p:cNvPr>
                  <p:cNvPicPr/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4256104" y="5697636"/>
                    <a:ext cx="72000" cy="40356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BD69E6EF-1871-6B84-1BB9-72EB187F20C5}"/>
                    </a:ext>
                  </a:extLst>
                </p14:cNvPr>
                <p14:cNvContentPartPr/>
                <p14:nvPr/>
              </p14:nvContentPartPr>
              <p14:xfrm>
                <a:off x="4855144" y="2060556"/>
                <a:ext cx="324000" cy="1825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BD69E6EF-1871-6B84-1BB9-72EB187F20C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819144" y="2024556"/>
                  <a:ext cx="39564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17DFB4B-4313-D083-82D7-75579D4BB445}"/>
                    </a:ext>
                  </a:extLst>
                </p14:cNvPr>
                <p14:cNvContentPartPr/>
                <p14:nvPr/>
              </p14:nvContentPartPr>
              <p14:xfrm>
                <a:off x="4970344" y="2228676"/>
                <a:ext cx="494280" cy="37922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17DFB4B-4313-D083-82D7-75579D4BB445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4934344" y="2192676"/>
                  <a:ext cx="565920" cy="38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E892636-499B-AB05-91FD-3BDB9E680B78}"/>
                    </a:ext>
                  </a:extLst>
                </p14:cNvPr>
                <p14:cNvContentPartPr/>
                <p14:nvPr/>
              </p14:nvContentPartPr>
              <p14:xfrm>
                <a:off x="6105424" y="2049036"/>
                <a:ext cx="506160" cy="39063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E892636-499B-AB05-91FD-3BDB9E680B7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069424" y="2013036"/>
                  <a:ext cx="577800" cy="397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C0F93501-1116-0291-2DB0-B2877AB690EA}"/>
                    </a:ext>
                  </a:extLst>
                </p14:cNvPr>
                <p14:cNvContentPartPr/>
                <p14:nvPr/>
              </p14:nvContentPartPr>
              <p14:xfrm>
                <a:off x="8213956" y="1925869"/>
                <a:ext cx="332640" cy="42188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C0F93501-1116-0291-2DB0-B2877AB690EA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177956" y="1889869"/>
                  <a:ext cx="404280" cy="429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003FF0CF-3E13-5F05-3C4C-30ED7C4EDA32}"/>
                    </a:ext>
                  </a:extLst>
                </p14:cNvPr>
                <p14:cNvContentPartPr/>
                <p14:nvPr/>
              </p14:nvContentPartPr>
              <p14:xfrm>
                <a:off x="8173636" y="1788349"/>
                <a:ext cx="169200" cy="1890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003FF0CF-3E13-5F05-3C4C-30ED7C4EDA32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137559" y="1752349"/>
                  <a:ext cx="240993" cy="26064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36F4D58-E48A-0983-4DC8-85483B518B09}"/>
                </a:ext>
              </a:extLst>
            </p:cNvPr>
            <p:cNvGrpSpPr/>
            <p:nvPr/>
          </p:nvGrpSpPr>
          <p:grpSpPr>
            <a:xfrm>
              <a:off x="7076704" y="1994989"/>
              <a:ext cx="514080" cy="4152647"/>
              <a:chOff x="7076704" y="1994989"/>
              <a:chExt cx="514080" cy="4152647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35">
                <p14:nvContentPartPr>
                  <p14:cNvPr id="30" name="Ink 29">
                    <a:extLst>
                      <a:ext uri="{FF2B5EF4-FFF2-40B4-BE49-F238E27FC236}">
                        <a16:creationId xmlns:a16="http://schemas.microsoft.com/office/drawing/2014/main" id="{36ABAC35-B16A-2AD8-8F58-05688D60F4E4}"/>
                      </a:ext>
                    </a:extLst>
                  </p14:cNvPr>
                  <p14:cNvContentPartPr/>
                  <p14:nvPr/>
                </p14:nvContentPartPr>
                <p14:xfrm>
                  <a:off x="7076704" y="2076396"/>
                  <a:ext cx="360" cy="360"/>
                </p14:xfrm>
              </p:contentPart>
            </mc:Choice>
            <mc:Fallback xmlns="">
              <p:pic>
                <p:nvPicPr>
                  <p:cNvPr id="30" name="Ink 29">
                    <a:extLst>
                      <a:ext uri="{FF2B5EF4-FFF2-40B4-BE49-F238E27FC236}">
                        <a16:creationId xmlns:a16="http://schemas.microsoft.com/office/drawing/2014/main" id="{36ABAC35-B16A-2AD8-8F58-05688D60F4E4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40704" y="204039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6">
                <p14:nvContentPartPr>
                  <p14:cNvPr id="31" name="Ink 30">
                    <a:extLst>
                      <a:ext uri="{FF2B5EF4-FFF2-40B4-BE49-F238E27FC236}">
                        <a16:creationId xmlns:a16="http://schemas.microsoft.com/office/drawing/2014/main" id="{670579C4-0AED-466E-899D-DA899AD8B843}"/>
                      </a:ext>
                    </a:extLst>
                  </p14:cNvPr>
                  <p14:cNvContentPartPr/>
                  <p14:nvPr/>
                </p14:nvContentPartPr>
                <p14:xfrm>
                  <a:off x="7090744" y="2089716"/>
                  <a:ext cx="360" cy="360"/>
                </p14:xfrm>
              </p:contentPart>
            </mc:Choice>
            <mc:Fallback xmlns="">
              <p:pic>
                <p:nvPicPr>
                  <p:cNvPr id="31" name="Ink 30">
                    <a:extLst>
                      <a:ext uri="{FF2B5EF4-FFF2-40B4-BE49-F238E27FC236}">
                        <a16:creationId xmlns:a16="http://schemas.microsoft.com/office/drawing/2014/main" id="{670579C4-0AED-466E-899D-DA899AD8B843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54744" y="2053716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7">
                <p14:nvContentPartPr>
                  <p14:cNvPr id="32" name="Ink 31">
                    <a:extLst>
                      <a:ext uri="{FF2B5EF4-FFF2-40B4-BE49-F238E27FC236}">
                        <a16:creationId xmlns:a16="http://schemas.microsoft.com/office/drawing/2014/main" id="{19A247BF-74EF-0A84-F513-8B159CB3367F}"/>
                      </a:ext>
                    </a:extLst>
                  </p14:cNvPr>
                  <p14:cNvContentPartPr/>
                  <p14:nvPr/>
                </p14:nvContentPartPr>
                <p14:xfrm>
                  <a:off x="7090744" y="2103756"/>
                  <a:ext cx="347760" cy="2404800"/>
                </p14:xfrm>
              </p:contentPart>
            </mc:Choice>
            <mc:Fallback xmlns="">
              <p:pic>
                <p:nvPicPr>
                  <p:cNvPr id="32" name="Ink 31">
                    <a:extLst>
                      <a:ext uri="{FF2B5EF4-FFF2-40B4-BE49-F238E27FC236}">
                        <a16:creationId xmlns:a16="http://schemas.microsoft.com/office/drawing/2014/main" id="{19A247BF-74EF-0A84-F513-8B159CB3367F}"/>
                      </a:ext>
                    </a:extLst>
                  </p:cNvPr>
                  <p:cNvPicPr/>
                  <p:nvPr/>
                </p:nvPicPr>
                <p:blipFill>
                  <a:blip r:embed="rId38"/>
                  <a:stretch>
                    <a:fillRect/>
                  </a:stretch>
                </p:blipFill>
                <p:spPr>
                  <a:xfrm>
                    <a:off x="7054781" y="2067756"/>
                    <a:ext cx="419326" cy="24764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39">
                <p14:nvContentPartPr>
                  <p14:cNvPr id="33" name="Ink 32">
                    <a:extLst>
                      <a:ext uri="{FF2B5EF4-FFF2-40B4-BE49-F238E27FC236}">
                        <a16:creationId xmlns:a16="http://schemas.microsoft.com/office/drawing/2014/main" id="{CA6DA8C1-2A3A-52D4-EBD4-8289BDB102DB}"/>
                      </a:ext>
                    </a:extLst>
                  </p14:cNvPr>
                  <p14:cNvContentPartPr/>
                  <p14:nvPr/>
                </p14:nvContentPartPr>
                <p14:xfrm>
                  <a:off x="7437064" y="4542756"/>
                  <a:ext cx="153720" cy="1604880"/>
                </p14:xfrm>
              </p:contentPart>
            </mc:Choice>
            <mc:Fallback xmlns="">
              <p:pic>
                <p:nvPicPr>
                  <p:cNvPr id="33" name="Ink 32">
                    <a:extLst>
                      <a:ext uri="{FF2B5EF4-FFF2-40B4-BE49-F238E27FC236}">
                        <a16:creationId xmlns:a16="http://schemas.microsoft.com/office/drawing/2014/main" id="{CA6DA8C1-2A3A-52D4-EBD4-8289BDB102DB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7401064" y="4506756"/>
                    <a:ext cx="225360" cy="1676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1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0444B35B-7FEE-8FF7-A92C-D2BDCA04A029}"/>
                      </a:ext>
                    </a:extLst>
                  </p14:cNvPr>
                  <p14:cNvContentPartPr/>
                  <p14:nvPr/>
                </p14:nvContentPartPr>
                <p14:xfrm>
                  <a:off x="7106956" y="1994989"/>
                  <a:ext cx="360" cy="360"/>
                </p14:xfrm>
              </p:contentPart>
            </mc:Choice>
            <mc:Fallback xmlns=""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0444B35B-7FEE-8FF7-A92C-D2BDCA04A029}"/>
                      </a:ext>
                    </a:extLst>
                  </p:cNvPr>
                  <p:cNvPicPr/>
                  <p:nvPr/>
                </p:nvPicPr>
                <p:blipFill>
                  <a:blip r:embed="rId22"/>
                  <a:stretch>
                    <a:fillRect/>
                  </a:stretch>
                </p:blipFill>
                <p:spPr>
                  <a:xfrm>
                    <a:off x="7070956" y="1958989"/>
                    <a:ext cx="72000" cy="720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B9413B7-D81A-8D6E-7973-7A6ACAD51D19}"/>
                </a:ext>
              </a:extLst>
            </p:cNvPr>
            <p:cNvGrpSpPr/>
            <p:nvPr/>
          </p:nvGrpSpPr>
          <p:grpSpPr>
            <a:xfrm>
              <a:off x="76236" y="1866099"/>
              <a:ext cx="822260" cy="3985333"/>
              <a:chOff x="89456" y="1895496"/>
              <a:chExt cx="822260" cy="3985333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42">
                <p14:nvContentPartPr>
                  <p14:cNvPr id="2" name="Ink 1">
                    <a:extLst>
                      <a:ext uri="{FF2B5EF4-FFF2-40B4-BE49-F238E27FC236}">
                        <a16:creationId xmlns:a16="http://schemas.microsoft.com/office/drawing/2014/main" id="{655FAB56-D689-2380-D64F-BE919B1E5624}"/>
                      </a:ext>
                    </a:extLst>
                  </p14:cNvPr>
                  <p14:cNvContentPartPr/>
                  <p14:nvPr/>
                </p14:nvContentPartPr>
                <p14:xfrm>
                  <a:off x="89456" y="1895496"/>
                  <a:ext cx="269640" cy="62280"/>
                </p14:xfrm>
              </p:contentPart>
            </mc:Choice>
            <mc:Fallback xmlns="">
              <p:pic>
                <p:nvPicPr>
                  <p:cNvPr id="2" name="Ink 1">
                    <a:extLst>
                      <a:ext uri="{FF2B5EF4-FFF2-40B4-BE49-F238E27FC236}">
                        <a16:creationId xmlns:a16="http://schemas.microsoft.com/office/drawing/2014/main" id="{655FAB56-D689-2380-D64F-BE919B1E5624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83336" y="1889376"/>
                    <a:ext cx="281880" cy="745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4">
                <p14:nvContentPartPr>
                  <p14:cNvPr id="4" name="Ink 3">
                    <a:extLst>
                      <a:ext uri="{FF2B5EF4-FFF2-40B4-BE49-F238E27FC236}">
                        <a16:creationId xmlns:a16="http://schemas.microsoft.com/office/drawing/2014/main" id="{6E68DA5A-61E9-8FB5-9568-9B1E9421D045}"/>
                      </a:ext>
                    </a:extLst>
                  </p14:cNvPr>
                  <p14:cNvContentPartPr/>
                  <p14:nvPr/>
                </p14:nvContentPartPr>
                <p14:xfrm>
                  <a:off x="366656" y="1964976"/>
                  <a:ext cx="360" cy="360"/>
                </p14:xfrm>
              </p:contentPart>
            </mc:Choice>
            <mc:Fallback xmlns="">
              <p:pic>
                <p:nvPicPr>
                  <p:cNvPr id="4" name="Ink 3">
                    <a:extLst>
                      <a:ext uri="{FF2B5EF4-FFF2-40B4-BE49-F238E27FC236}">
                        <a16:creationId xmlns:a16="http://schemas.microsoft.com/office/drawing/2014/main" id="{6E68DA5A-61E9-8FB5-9568-9B1E9421D045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360536" y="1958856"/>
                    <a:ext cx="12600" cy="12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46">
                <p14:nvContentPartPr>
                  <p14:cNvPr id="42" name="Ink 41">
                    <a:extLst>
                      <a:ext uri="{FF2B5EF4-FFF2-40B4-BE49-F238E27FC236}">
                        <a16:creationId xmlns:a16="http://schemas.microsoft.com/office/drawing/2014/main" id="{01A14646-7E39-77BB-0E2B-12D7A49F474E}"/>
                      </a:ext>
                    </a:extLst>
                  </p14:cNvPr>
                  <p14:cNvContentPartPr/>
                  <p14:nvPr/>
                </p14:nvContentPartPr>
                <p14:xfrm>
                  <a:off x="497716" y="2285869"/>
                  <a:ext cx="414000" cy="3594960"/>
                </p14:xfrm>
              </p:contentPart>
            </mc:Choice>
            <mc:Fallback xmlns="">
              <p:pic>
                <p:nvPicPr>
                  <p:cNvPr id="42" name="Ink 41">
                    <a:extLst>
                      <a:ext uri="{FF2B5EF4-FFF2-40B4-BE49-F238E27FC236}">
                        <a16:creationId xmlns:a16="http://schemas.microsoft.com/office/drawing/2014/main" id="{01A14646-7E39-77BB-0E2B-12D7A49F474E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461747" y="2249869"/>
                    <a:ext cx="485578" cy="3666600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6103492-CD96-DCB4-87B7-9AC7A129E3E7}"/>
                </a:ext>
              </a:extLst>
            </p:cNvPr>
            <p:cNvSpPr/>
            <p:nvPr/>
          </p:nvSpPr>
          <p:spPr>
            <a:xfrm>
              <a:off x="424683" y="242341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8ACEEA-48C3-2E37-2C8C-9B5BF6A0B236}"/>
                </a:ext>
              </a:extLst>
            </p:cNvPr>
            <p:cNvSpPr/>
            <p:nvPr/>
          </p:nvSpPr>
          <p:spPr>
            <a:xfrm>
              <a:off x="400136" y="289510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DE76EDB-DB8A-D933-AD99-134A3793CF90}"/>
                </a:ext>
              </a:extLst>
            </p:cNvPr>
            <p:cNvSpPr/>
            <p:nvPr/>
          </p:nvSpPr>
          <p:spPr>
            <a:xfrm>
              <a:off x="370184" y="335699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0D6ED86-E2D9-28D2-E06A-7E753A22D03F}"/>
                </a:ext>
              </a:extLst>
            </p:cNvPr>
            <p:cNvSpPr/>
            <p:nvPr/>
          </p:nvSpPr>
          <p:spPr>
            <a:xfrm>
              <a:off x="291772" y="3831207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766D741-6D67-286E-16AE-0F33E7DEE1FD}"/>
                </a:ext>
              </a:extLst>
            </p:cNvPr>
            <p:cNvSpPr/>
            <p:nvPr/>
          </p:nvSpPr>
          <p:spPr>
            <a:xfrm>
              <a:off x="412740" y="447179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50BF4B87-D859-7897-570F-FDD19337177E}"/>
                </a:ext>
              </a:extLst>
            </p:cNvPr>
            <p:cNvSpPr/>
            <p:nvPr/>
          </p:nvSpPr>
          <p:spPr>
            <a:xfrm>
              <a:off x="503136" y="4984182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9E0780E-D10A-DCBA-073E-8A36A13BEAE3}"/>
                </a:ext>
              </a:extLst>
            </p:cNvPr>
            <p:cNvSpPr/>
            <p:nvPr/>
          </p:nvSpPr>
          <p:spPr>
            <a:xfrm>
              <a:off x="547736" y="5461551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1AFC22D-16FD-0E1D-8677-72C078C49BD6}"/>
                </a:ext>
              </a:extLst>
            </p:cNvPr>
            <p:cNvSpPr/>
            <p:nvPr/>
          </p:nvSpPr>
          <p:spPr>
            <a:xfrm>
              <a:off x="761356" y="589840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54E860D6-5DB8-10D3-40E2-76C68CC7A0AD}"/>
                </a:ext>
              </a:extLst>
            </p:cNvPr>
            <p:cNvSpPr/>
            <p:nvPr/>
          </p:nvSpPr>
          <p:spPr>
            <a:xfrm>
              <a:off x="1410571" y="280405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56456F0E-5652-6204-FC0C-F0FB601A7D6E}"/>
                </a:ext>
              </a:extLst>
            </p:cNvPr>
            <p:cNvSpPr/>
            <p:nvPr/>
          </p:nvSpPr>
          <p:spPr>
            <a:xfrm>
              <a:off x="1595096" y="376966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E765795-86A0-0926-C1F1-57FEA18C4BEB}"/>
                </a:ext>
              </a:extLst>
            </p:cNvPr>
            <p:cNvSpPr/>
            <p:nvPr/>
          </p:nvSpPr>
          <p:spPr>
            <a:xfrm>
              <a:off x="1575923" y="436774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695D324-2B59-F0AC-BC4C-E78DB857D309}"/>
                </a:ext>
              </a:extLst>
            </p:cNvPr>
            <p:cNvSpPr/>
            <p:nvPr/>
          </p:nvSpPr>
          <p:spPr>
            <a:xfrm>
              <a:off x="1666319" y="488013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A0A3E785-2438-AE4A-58B2-D15EAEFBD61D}"/>
                </a:ext>
              </a:extLst>
            </p:cNvPr>
            <p:cNvSpPr/>
            <p:nvPr/>
          </p:nvSpPr>
          <p:spPr>
            <a:xfrm>
              <a:off x="1710919" y="5357502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800771A-5870-405F-77D4-685E1D0135FD}"/>
                </a:ext>
              </a:extLst>
            </p:cNvPr>
            <p:cNvSpPr/>
            <p:nvPr/>
          </p:nvSpPr>
          <p:spPr>
            <a:xfrm>
              <a:off x="1745261" y="584346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24" name="Oval 1023">
              <a:extLst>
                <a:ext uri="{FF2B5EF4-FFF2-40B4-BE49-F238E27FC236}">
                  <a16:creationId xmlns:a16="http://schemas.microsoft.com/office/drawing/2014/main" id="{ACFBF54B-4AC3-A4F0-75C3-E40D28CD9D33}"/>
                </a:ext>
              </a:extLst>
            </p:cNvPr>
            <p:cNvSpPr/>
            <p:nvPr/>
          </p:nvSpPr>
          <p:spPr>
            <a:xfrm>
              <a:off x="1506776" y="3244397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25" name="Oval 1024">
              <a:extLst>
                <a:ext uri="{FF2B5EF4-FFF2-40B4-BE49-F238E27FC236}">
                  <a16:creationId xmlns:a16="http://schemas.microsoft.com/office/drawing/2014/main" id="{4A68A93C-F656-65A8-1B4F-64489F7F3574}"/>
                </a:ext>
              </a:extLst>
            </p:cNvPr>
            <p:cNvSpPr/>
            <p:nvPr/>
          </p:nvSpPr>
          <p:spPr>
            <a:xfrm>
              <a:off x="1331377" y="2291793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2" name="Oval 1031">
              <a:extLst>
                <a:ext uri="{FF2B5EF4-FFF2-40B4-BE49-F238E27FC236}">
                  <a16:creationId xmlns:a16="http://schemas.microsoft.com/office/drawing/2014/main" id="{8F4FBF1B-F6E2-A191-4DB4-71962605EE6E}"/>
                </a:ext>
              </a:extLst>
            </p:cNvPr>
            <p:cNvSpPr/>
            <p:nvPr/>
          </p:nvSpPr>
          <p:spPr>
            <a:xfrm>
              <a:off x="2567405" y="276157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3" name="Oval 1032">
              <a:extLst>
                <a:ext uri="{FF2B5EF4-FFF2-40B4-BE49-F238E27FC236}">
                  <a16:creationId xmlns:a16="http://schemas.microsoft.com/office/drawing/2014/main" id="{15D3F0E3-190D-2323-6CC8-EF20A073C99C}"/>
                </a:ext>
              </a:extLst>
            </p:cNvPr>
            <p:cNvSpPr/>
            <p:nvPr/>
          </p:nvSpPr>
          <p:spPr>
            <a:xfrm>
              <a:off x="2751930" y="3727184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4" name="Oval 1033">
              <a:extLst>
                <a:ext uri="{FF2B5EF4-FFF2-40B4-BE49-F238E27FC236}">
                  <a16:creationId xmlns:a16="http://schemas.microsoft.com/office/drawing/2014/main" id="{C8C9E955-5626-1F12-2FE6-0D8D7DC72EEC}"/>
                </a:ext>
              </a:extLst>
            </p:cNvPr>
            <p:cNvSpPr/>
            <p:nvPr/>
          </p:nvSpPr>
          <p:spPr>
            <a:xfrm>
              <a:off x="2732757" y="432525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5" name="Oval 1034">
              <a:extLst>
                <a:ext uri="{FF2B5EF4-FFF2-40B4-BE49-F238E27FC236}">
                  <a16:creationId xmlns:a16="http://schemas.microsoft.com/office/drawing/2014/main" id="{D809BB06-A4B0-EB22-F15E-0BB6AAC11B2B}"/>
                </a:ext>
              </a:extLst>
            </p:cNvPr>
            <p:cNvSpPr/>
            <p:nvPr/>
          </p:nvSpPr>
          <p:spPr>
            <a:xfrm>
              <a:off x="2823153" y="483764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6" name="Oval 1035">
              <a:extLst>
                <a:ext uri="{FF2B5EF4-FFF2-40B4-BE49-F238E27FC236}">
                  <a16:creationId xmlns:a16="http://schemas.microsoft.com/office/drawing/2014/main" id="{E2B86677-30E6-8FE9-6C78-D6469091B88E}"/>
                </a:ext>
              </a:extLst>
            </p:cNvPr>
            <p:cNvSpPr/>
            <p:nvPr/>
          </p:nvSpPr>
          <p:spPr>
            <a:xfrm>
              <a:off x="2867753" y="531501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35ECC528-D915-8636-2A94-997ACFB51D31}"/>
                </a:ext>
              </a:extLst>
            </p:cNvPr>
            <p:cNvSpPr/>
            <p:nvPr/>
          </p:nvSpPr>
          <p:spPr>
            <a:xfrm>
              <a:off x="2852612" y="5776547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DD1FBD08-5813-BBBA-ED53-0406BBD84E08}"/>
                </a:ext>
              </a:extLst>
            </p:cNvPr>
            <p:cNvSpPr/>
            <p:nvPr/>
          </p:nvSpPr>
          <p:spPr>
            <a:xfrm>
              <a:off x="2663610" y="320191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39" name="Oval 1038">
              <a:extLst>
                <a:ext uri="{FF2B5EF4-FFF2-40B4-BE49-F238E27FC236}">
                  <a16:creationId xmlns:a16="http://schemas.microsoft.com/office/drawing/2014/main" id="{03ED5FA2-6C07-153C-A87F-65CBDABDF3EF}"/>
                </a:ext>
              </a:extLst>
            </p:cNvPr>
            <p:cNvSpPr/>
            <p:nvPr/>
          </p:nvSpPr>
          <p:spPr>
            <a:xfrm>
              <a:off x="2488211" y="224930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grpSp>
          <p:nvGrpSpPr>
            <p:cNvPr id="1049" name="Group 1048">
              <a:extLst>
                <a:ext uri="{FF2B5EF4-FFF2-40B4-BE49-F238E27FC236}">
                  <a16:creationId xmlns:a16="http://schemas.microsoft.com/office/drawing/2014/main" id="{2E7CDFFC-3F5A-D6B1-B68B-B3F4509A3900}"/>
                </a:ext>
              </a:extLst>
            </p:cNvPr>
            <p:cNvGrpSpPr/>
            <p:nvPr/>
          </p:nvGrpSpPr>
          <p:grpSpPr>
            <a:xfrm>
              <a:off x="4626431" y="2269302"/>
              <a:ext cx="1105090" cy="3892442"/>
              <a:chOff x="1331377" y="2291793"/>
              <a:chExt cx="1105090" cy="3892442"/>
            </a:xfrm>
          </p:grpSpPr>
          <p:sp>
            <p:nvSpPr>
              <p:cNvPr id="1050" name="Oval 1049">
                <a:extLst>
                  <a:ext uri="{FF2B5EF4-FFF2-40B4-BE49-F238E27FC236}">
                    <a16:creationId xmlns:a16="http://schemas.microsoft.com/office/drawing/2014/main" id="{53BCE99E-CF12-2049-CE94-3C6E68F7256C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1" name="Oval 1050">
                <a:extLst>
                  <a:ext uri="{FF2B5EF4-FFF2-40B4-BE49-F238E27FC236}">
                    <a16:creationId xmlns:a16="http://schemas.microsoft.com/office/drawing/2014/main" id="{E7F69FE8-448A-F0F4-08FB-41BD73110FE4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2" name="Oval 1051">
                <a:extLst>
                  <a:ext uri="{FF2B5EF4-FFF2-40B4-BE49-F238E27FC236}">
                    <a16:creationId xmlns:a16="http://schemas.microsoft.com/office/drawing/2014/main" id="{F4A02447-B4AF-1B99-3A63-6DD5968DC3A7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3" name="Oval 1052">
                <a:extLst>
                  <a:ext uri="{FF2B5EF4-FFF2-40B4-BE49-F238E27FC236}">
                    <a16:creationId xmlns:a16="http://schemas.microsoft.com/office/drawing/2014/main" id="{D0A55D6D-F5A2-735E-F268-CF8A7FE788F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4" name="Oval 1053">
                <a:extLst>
                  <a:ext uri="{FF2B5EF4-FFF2-40B4-BE49-F238E27FC236}">
                    <a16:creationId xmlns:a16="http://schemas.microsoft.com/office/drawing/2014/main" id="{77589AFB-6962-AAFB-9E7D-DF897850F16B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5" name="Oval 1054">
                <a:extLst>
                  <a:ext uri="{FF2B5EF4-FFF2-40B4-BE49-F238E27FC236}">
                    <a16:creationId xmlns:a16="http://schemas.microsoft.com/office/drawing/2014/main" id="{97AC72D7-F8F0-FD14-CB42-18B751A52111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6" name="Oval 1055">
                <a:extLst>
                  <a:ext uri="{FF2B5EF4-FFF2-40B4-BE49-F238E27FC236}">
                    <a16:creationId xmlns:a16="http://schemas.microsoft.com/office/drawing/2014/main" id="{C8C24E7C-E7C7-68A9-BDE9-7878B7EF961D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57" name="Oval 1056">
                <a:extLst>
                  <a:ext uri="{FF2B5EF4-FFF2-40B4-BE49-F238E27FC236}">
                    <a16:creationId xmlns:a16="http://schemas.microsoft.com/office/drawing/2014/main" id="{050CF6B0-CD03-EE15-3183-FF07A1279E23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grpSp>
          <p:nvGrpSpPr>
            <p:cNvPr id="1058" name="Group 1057">
              <a:extLst>
                <a:ext uri="{FF2B5EF4-FFF2-40B4-BE49-F238E27FC236}">
                  <a16:creationId xmlns:a16="http://schemas.microsoft.com/office/drawing/2014/main" id="{45C96906-D6FD-9D13-066E-D8B138F04680}"/>
                </a:ext>
              </a:extLst>
            </p:cNvPr>
            <p:cNvGrpSpPr/>
            <p:nvPr/>
          </p:nvGrpSpPr>
          <p:grpSpPr>
            <a:xfrm>
              <a:off x="5737013" y="2141213"/>
              <a:ext cx="1105090" cy="3892442"/>
              <a:chOff x="1331377" y="2291793"/>
              <a:chExt cx="1105090" cy="3892442"/>
            </a:xfrm>
          </p:grpSpPr>
          <p:sp>
            <p:nvSpPr>
              <p:cNvPr id="1059" name="Oval 1058">
                <a:extLst>
                  <a:ext uri="{FF2B5EF4-FFF2-40B4-BE49-F238E27FC236}">
                    <a16:creationId xmlns:a16="http://schemas.microsoft.com/office/drawing/2014/main" id="{DC11A59A-756A-C770-F32C-AADFE0EC88F6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0" name="Oval 1059">
                <a:extLst>
                  <a:ext uri="{FF2B5EF4-FFF2-40B4-BE49-F238E27FC236}">
                    <a16:creationId xmlns:a16="http://schemas.microsoft.com/office/drawing/2014/main" id="{845F624E-7385-A05F-9211-EDCAD4848016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1" name="Oval 1060">
                <a:extLst>
                  <a:ext uri="{FF2B5EF4-FFF2-40B4-BE49-F238E27FC236}">
                    <a16:creationId xmlns:a16="http://schemas.microsoft.com/office/drawing/2014/main" id="{0836D210-61D3-2021-47EC-10AFED79D88C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2" name="Oval 1061">
                <a:extLst>
                  <a:ext uri="{FF2B5EF4-FFF2-40B4-BE49-F238E27FC236}">
                    <a16:creationId xmlns:a16="http://schemas.microsoft.com/office/drawing/2014/main" id="{8EED4C0F-07A2-9F70-9E54-30AE44667BF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3" name="Oval 1062">
                <a:extLst>
                  <a:ext uri="{FF2B5EF4-FFF2-40B4-BE49-F238E27FC236}">
                    <a16:creationId xmlns:a16="http://schemas.microsoft.com/office/drawing/2014/main" id="{38801AE3-8EEC-8F45-E5E1-D7160535402C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4" name="Oval 1063">
                <a:extLst>
                  <a:ext uri="{FF2B5EF4-FFF2-40B4-BE49-F238E27FC236}">
                    <a16:creationId xmlns:a16="http://schemas.microsoft.com/office/drawing/2014/main" id="{F07278D7-9A2C-7D4C-7609-578D5FBDB9B1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5" name="Oval 1064">
                <a:extLst>
                  <a:ext uri="{FF2B5EF4-FFF2-40B4-BE49-F238E27FC236}">
                    <a16:creationId xmlns:a16="http://schemas.microsoft.com/office/drawing/2014/main" id="{5E54FEDE-8777-81C2-F8D3-B88F86166C5B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66" name="Oval 1065">
                <a:extLst>
                  <a:ext uri="{FF2B5EF4-FFF2-40B4-BE49-F238E27FC236}">
                    <a16:creationId xmlns:a16="http://schemas.microsoft.com/office/drawing/2014/main" id="{3037E03C-39E5-40FA-5776-55C620AD4DBF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sp>
          <p:nvSpPr>
            <p:cNvPr id="1077" name="Oval 1076">
              <a:extLst>
                <a:ext uri="{FF2B5EF4-FFF2-40B4-BE49-F238E27FC236}">
                  <a16:creationId xmlns:a16="http://schemas.microsoft.com/office/drawing/2014/main" id="{58019B66-40EA-ED72-21B7-DD533E41246A}"/>
                </a:ext>
              </a:extLst>
            </p:cNvPr>
            <p:cNvSpPr/>
            <p:nvPr/>
          </p:nvSpPr>
          <p:spPr>
            <a:xfrm>
              <a:off x="8080425" y="2580444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78" name="Oval 1077">
              <a:extLst>
                <a:ext uri="{FF2B5EF4-FFF2-40B4-BE49-F238E27FC236}">
                  <a16:creationId xmlns:a16="http://schemas.microsoft.com/office/drawing/2014/main" id="{0B8A9049-E467-2207-E435-336710382C27}"/>
                </a:ext>
              </a:extLst>
            </p:cNvPr>
            <p:cNvSpPr/>
            <p:nvPr/>
          </p:nvSpPr>
          <p:spPr>
            <a:xfrm>
              <a:off x="8264950" y="3546054"/>
              <a:ext cx="511928" cy="389881"/>
            </a:xfrm>
            <a:prstGeom prst="ellipse">
              <a:avLst/>
            </a:prstGeom>
            <a:solidFill>
              <a:schemeClr val="tx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79" name="Oval 1078">
              <a:extLst>
                <a:ext uri="{FF2B5EF4-FFF2-40B4-BE49-F238E27FC236}">
                  <a16:creationId xmlns:a16="http://schemas.microsoft.com/office/drawing/2014/main" id="{A82E93BC-2887-18DF-121C-D7289184E8AB}"/>
                </a:ext>
              </a:extLst>
            </p:cNvPr>
            <p:cNvSpPr/>
            <p:nvPr/>
          </p:nvSpPr>
          <p:spPr>
            <a:xfrm>
              <a:off x="8245777" y="414412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0" name="Oval 1079">
              <a:extLst>
                <a:ext uri="{FF2B5EF4-FFF2-40B4-BE49-F238E27FC236}">
                  <a16:creationId xmlns:a16="http://schemas.microsoft.com/office/drawing/2014/main" id="{57CA5329-AA06-C2CC-654A-7E3B571F7068}"/>
                </a:ext>
              </a:extLst>
            </p:cNvPr>
            <p:cNvSpPr/>
            <p:nvPr/>
          </p:nvSpPr>
          <p:spPr>
            <a:xfrm>
              <a:off x="8336173" y="4656519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1" name="Oval 1080">
              <a:extLst>
                <a:ext uri="{FF2B5EF4-FFF2-40B4-BE49-F238E27FC236}">
                  <a16:creationId xmlns:a16="http://schemas.microsoft.com/office/drawing/2014/main" id="{933FCFE7-5AE4-D7E6-DA9F-A0A10FB392D4}"/>
                </a:ext>
              </a:extLst>
            </p:cNvPr>
            <p:cNvSpPr/>
            <p:nvPr/>
          </p:nvSpPr>
          <p:spPr>
            <a:xfrm>
              <a:off x="8380773" y="5133888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2" name="Oval 1081">
              <a:extLst>
                <a:ext uri="{FF2B5EF4-FFF2-40B4-BE49-F238E27FC236}">
                  <a16:creationId xmlns:a16="http://schemas.microsoft.com/office/drawing/2014/main" id="{968C4998-4A7F-948D-C9DA-B3C30C027FFE}"/>
                </a:ext>
              </a:extLst>
            </p:cNvPr>
            <p:cNvSpPr/>
            <p:nvPr/>
          </p:nvSpPr>
          <p:spPr>
            <a:xfrm>
              <a:off x="8322418" y="5676925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3" name="Oval 1082">
              <a:extLst>
                <a:ext uri="{FF2B5EF4-FFF2-40B4-BE49-F238E27FC236}">
                  <a16:creationId xmlns:a16="http://schemas.microsoft.com/office/drawing/2014/main" id="{7309C686-E22A-E92D-E9B1-5E4A8E25D837}"/>
                </a:ext>
              </a:extLst>
            </p:cNvPr>
            <p:cNvSpPr/>
            <p:nvPr/>
          </p:nvSpPr>
          <p:spPr>
            <a:xfrm>
              <a:off x="8176630" y="3020783"/>
              <a:ext cx="511928" cy="389881"/>
            </a:xfrm>
            <a:prstGeom prst="ellipse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1084" name="Oval 1083">
              <a:extLst>
                <a:ext uri="{FF2B5EF4-FFF2-40B4-BE49-F238E27FC236}">
                  <a16:creationId xmlns:a16="http://schemas.microsoft.com/office/drawing/2014/main" id="{F3CCCBC5-550B-F287-D0F4-F73A3A912EC8}"/>
                </a:ext>
              </a:extLst>
            </p:cNvPr>
            <p:cNvSpPr/>
            <p:nvPr/>
          </p:nvSpPr>
          <p:spPr>
            <a:xfrm>
              <a:off x="8001231" y="2068179"/>
              <a:ext cx="511928" cy="389881"/>
            </a:xfrm>
            <a:prstGeom prst="ellipse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pic>
          <p:nvPicPr>
            <p:cNvPr id="1085" name="Picture 1084">
              <a:extLst>
                <a:ext uri="{FF2B5EF4-FFF2-40B4-BE49-F238E27FC236}">
                  <a16:creationId xmlns:a16="http://schemas.microsoft.com/office/drawing/2014/main" id="{A7272CED-50C5-02A7-920F-058A3E556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8"/>
            <a:stretch>
              <a:fillRect/>
            </a:stretch>
          </p:blipFill>
          <p:spPr>
            <a:xfrm rot="307933">
              <a:off x="6848195" y="2154168"/>
              <a:ext cx="1231499" cy="4023709"/>
            </a:xfrm>
            <a:prstGeom prst="rect">
              <a:avLst/>
            </a:prstGeom>
          </p:spPr>
        </p:pic>
        <p:grpSp>
          <p:nvGrpSpPr>
            <p:cNvPr id="1086" name="Group 1085">
              <a:extLst>
                <a:ext uri="{FF2B5EF4-FFF2-40B4-BE49-F238E27FC236}">
                  <a16:creationId xmlns:a16="http://schemas.microsoft.com/office/drawing/2014/main" id="{E7158387-15EB-522B-031B-0C5BBAAA1DD5}"/>
                </a:ext>
              </a:extLst>
            </p:cNvPr>
            <p:cNvGrpSpPr/>
            <p:nvPr/>
          </p:nvGrpSpPr>
          <p:grpSpPr>
            <a:xfrm>
              <a:off x="3581805" y="2321284"/>
              <a:ext cx="1105090" cy="3892442"/>
              <a:chOff x="1331377" y="2291793"/>
              <a:chExt cx="1105090" cy="3892442"/>
            </a:xfrm>
          </p:grpSpPr>
          <p:sp>
            <p:nvSpPr>
              <p:cNvPr id="1087" name="Oval 1086">
                <a:extLst>
                  <a:ext uri="{FF2B5EF4-FFF2-40B4-BE49-F238E27FC236}">
                    <a16:creationId xmlns:a16="http://schemas.microsoft.com/office/drawing/2014/main" id="{DD724B68-C8E6-6F42-1309-9BA562CD643E}"/>
                  </a:ext>
                </a:extLst>
              </p:cNvPr>
              <p:cNvSpPr/>
              <p:nvPr/>
            </p:nvSpPr>
            <p:spPr>
              <a:xfrm>
                <a:off x="1410571" y="280405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88" name="Oval 1087">
                <a:extLst>
                  <a:ext uri="{FF2B5EF4-FFF2-40B4-BE49-F238E27FC236}">
                    <a16:creationId xmlns:a16="http://schemas.microsoft.com/office/drawing/2014/main" id="{705C2247-1119-BA53-2F35-F873E138EC23}"/>
                  </a:ext>
                </a:extLst>
              </p:cNvPr>
              <p:cNvSpPr/>
              <p:nvPr/>
            </p:nvSpPr>
            <p:spPr>
              <a:xfrm>
                <a:off x="1595096" y="3769668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89" name="Oval 1088">
                <a:extLst>
                  <a:ext uri="{FF2B5EF4-FFF2-40B4-BE49-F238E27FC236}">
                    <a16:creationId xmlns:a16="http://schemas.microsoft.com/office/drawing/2014/main" id="{904BD956-E306-4137-C7BB-76D15F166B5C}"/>
                  </a:ext>
                </a:extLst>
              </p:cNvPr>
              <p:cNvSpPr/>
              <p:nvPr/>
            </p:nvSpPr>
            <p:spPr>
              <a:xfrm>
                <a:off x="1575923" y="436774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0" name="Oval 1089">
                <a:extLst>
                  <a:ext uri="{FF2B5EF4-FFF2-40B4-BE49-F238E27FC236}">
                    <a16:creationId xmlns:a16="http://schemas.microsoft.com/office/drawing/2014/main" id="{DFCA6C66-1DCB-40B8-69D6-A7589AC83A12}"/>
                  </a:ext>
                </a:extLst>
              </p:cNvPr>
              <p:cNvSpPr/>
              <p:nvPr/>
            </p:nvSpPr>
            <p:spPr>
              <a:xfrm>
                <a:off x="1666319" y="4880133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1" name="Oval 1090">
                <a:extLst>
                  <a:ext uri="{FF2B5EF4-FFF2-40B4-BE49-F238E27FC236}">
                    <a16:creationId xmlns:a16="http://schemas.microsoft.com/office/drawing/2014/main" id="{245BA5C1-A96B-8701-B0E2-F477722694A9}"/>
                  </a:ext>
                </a:extLst>
              </p:cNvPr>
              <p:cNvSpPr/>
              <p:nvPr/>
            </p:nvSpPr>
            <p:spPr>
              <a:xfrm>
                <a:off x="1710919" y="5357502"/>
                <a:ext cx="511928" cy="389881"/>
              </a:xfrm>
              <a:prstGeom prst="ellipse">
                <a:avLst/>
              </a:prstGeom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2" name="Oval 1091">
                <a:extLst>
                  <a:ext uri="{FF2B5EF4-FFF2-40B4-BE49-F238E27FC236}">
                    <a16:creationId xmlns:a16="http://schemas.microsoft.com/office/drawing/2014/main" id="{936BDB71-8E73-F294-D662-8EE9CC61CD17}"/>
                  </a:ext>
                </a:extLst>
              </p:cNvPr>
              <p:cNvSpPr/>
              <p:nvPr/>
            </p:nvSpPr>
            <p:spPr>
              <a:xfrm>
                <a:off x="1924539" y="5794354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3" name="Oval 1092">
                <a:extLst>
                  <a:ext uri="{FF2B5EF4-FFF2-40B4-BE49-F238E27FC236}">
                    <a16:creationId xmlns:a16="http://schemas.microsoft.com/office/drawing/2014/main" id="{7BBAFD6E-5F82-74C2-9DB0-07E71453A38B}"/>
                  </a:ext>
                </a:extLst>
              </p:cNvPr>
              <p:cNvSpPr/>
              <p:nvPr/>
            </p:nvSpPr>
            <p:spPr>
              <a:xfrm>
                <a:off x="1506776" y="3244397"/>
                <a:ext cx="511928" cy="389881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  <p:sp>
            <p:nvSpPr>
              <p:cNvPr id="1094" name="Oval 1093">
                <a:extLst>
                  <a:ext uri="{FF2B5EF4-FFF2-40B4-BE49-F238E27FC236}">
                    <a16:creationId xmlns:a16="http://schemas.microsoft.com/office/drawing/2014/main" id="{DE546A2F-1E51-06D6-2B32-EE1DE72596CE}"/>
                  </a:ext>
                </a:extLst>
              </p:cNvPr>
              <p:cNvSpPr/>
              <p:nvPr/>
            </p:nvSpPr>
            <p:spPr>
              <a:xfrm>
                <a:off x="1331377" y="2291793"/>
                <a:ext cx="511928" cy="389881"/>
              </a:xfrm>
              <a:prstGeom prst="ellipse">
                <a:avLst/>
              </a:prstGeo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dirty="0"/>
              </a:p>
            </p:txBody>
          </p:sp>
        </p:grpSp>
        <p:grpSp>
          <p:nvGrpSpPr>
            <p:cNvPr id="27" name="Group 26" descr="The word Bunurong">
              <a:extLst>
                <a:ext uri="{FF2B5EF4-FFF2-40B4-BE49-F238E27FC236}">
                  <a16:creationId xmlns:a16="http://schemas.microsoft.com/office/drawing/2014/main" id="{A2A66FCC-8899-3B08-E7B7-7C27C14C0F0D}"/>
                </a:ext>
              </a:extLst>
            </p:cNvPr>
            <p:cNvGrpSpPr/>
            <p:nvPr/>
          </p:nvGrpSpPr>
          <p:grpSpPr>
            <a:xfrm>
              <a:off x="220372" y="1259031"/>
              <a:ext cx="8476144" cy="1004516"/>
              <a:chOff x="220372" y="1259031"/>
              <a:chExt cx="8476144" cy="1004516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FE8C89BA-EB02-FBF0-E905-FCEEB9955712}"/>
                  </a:ext>
                </a:extLst>
              </p:cNvPr>
              <p:cNvSpPr/>
              <p:nvPr/>
            </p:nvSpPr>
            <p:spPr>
              <a:xfrm>
                <a:off x="220372" y="1458181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B</a:t>
                </a:r>
                <a:endParaRPr lang="en-AU" b="1" dirty="0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A61D6E00-E5A2-57C4-289E-2B569CBE1073}"/>
                  </a:ext>
                </a:extLst>
              </p:cNvPr>
              <p:cNvSpPr/>
              <p:nvPr/>
            </p:nvSpPr>
            <p:spPr>
              <a:xfrm>
                <a:off x="1290992" y="1356501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u</a:t>
                </a:r>
                <a:endParaRPr lang="en-AU" b="1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0798CB9-8025-6D56-F5C5-2AC89D5FF5B2}"/>
                  </a:ext>
                </a:extLst>
              </p:cNvPr>
              <p:cNvSpPr/>
              <p:nvPr/>
            </p:nvSpPr>
            <p:spPr>
              <a:xfrm>
                <a:off x="3487048" y="1475943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u</a:t>
                </a:r>
                <a:endParaRPr lang="en-AU" b="1" dirty="0"/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8467F25D-A527-0CF7-9F11-BE0BD144C2E3}"/>
                  </a:ext>
                </a:extLst>
              </p:cNvPr>
              <p:cNvSpPr/>
              <p:nvPr/>
            </p:nvSpPr>
            <p:spPr>
              <a:xfrm>
                <a:off x="2382845" y="1419142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n</a:t>
                </a:r>
                <a:endParaRPr lang="en-AU" b="1" dirty="0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6EED4FB7-B015-C82B-63FD-4144E33945EE}"/>
                  </a:ext>
                </a:extLst>
              </p:cNvPr>
              <p:cNvSpPr/>
              <p:nvPr/>
            </p:nvSpPr>
            <p:spPr>
              <a:xfrm>
                <a:off x="4439703" y="1462161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r</a:t>
                </a:r>
                <a:endParaRPr lang="en-AU" b="1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65288885-2A65-66ED-25DB-4FFE68242464}"/>
                  </a:ext>
                </a:extLst>
              </p:cNvPr>
              <p:cNvSpPr/>
              <p:nvPr/>
            </p:nvSpPr>
            <p:spPr>
              <a:xfrm>
                <a:off x="6758660" y="1342425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n</a:t>
                </a:r>
                <a:endParaRPr lang="en-AU" b="1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2D934684-C345-8124-FF13-80861260FCB3}"/>
                  </a:ext>
                </a:extLst>
              </p:cNvPr>
              <p:cNvSpPr/>
              <p:nvPr/>
            </p:nvSpPr>
            <p:spPr>
              <a:xfrm>
                <a:off x="7904428" y="1259031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g</a:t>
                </a:r>
                <a:endParaRPr lang="en-AU" b="1" dirty="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9C30436B-4EB3-6976-A550-B6DB9511DF6C}"/>
                  </a:ext>
                </a:extLst>
              </p:cNvPr>
              <p:cNvSpPr/>
              <p:nvPr/>
            </p:nvSpPr>
            <p:spPr>
              <a:xfrm>
                <a:off x="5648172" y="1369604"/>
                <a:ext cx="792088" cy="787604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3200" b="1" dirty="0"/>
                  <a:t>o</a:t>
                </a:r>
                <a:endParaRPr lang="en-AU" b="1" dirty="0"/>
              </a:p>
            </p:txBody>
          </p:sp>
        </p:grpSp>
      </p:grpSp>
      <p:sp>
        <p:nvSpPr>
          <p:cNvPr id="35" name="Title 34">
            <a:extLst>
              <a:ext uri="{FF2B5EF4-FFF2-40B4-BE49-F238E27FC236}">
                <a16:creationId xmlns:a16="http://schemas.microsoft.com/office/drawing/2014/main" id="{255F98FB-7A2F-F893-7252-4AD125FFB5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63858" y="274638"/>
            <a:ext cx="5422942" cy="1143000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Binary bead example </a:t>
            </a:r>
            <a:br>
              <a:rPr lang="en-AU" b="1" dirty="0">
                <a:solidFill>
                  <a:schemeClr val="bg1"/>
                </a:solidFill>
              </a:rPr>
            </a:br>
            <a:r>
              <a:rPr lang="en-AU" b="1" dirty="0">
                <a:solidFill>
                  <a:schemeClr val="bg1"/>
                </a:solidFill>
              </a:rPr>
              <a:t>(Bunurong People)</a:t>
            </a:r>
            <a:br>
              <a:rPr lang="en-AU" b="1" dirty="0">
                <a:solidFill>
                  <a:schemeClr val="bg1"/>
                </a:solidFill>
              </a:rPr>
            </a:br>
            <a:endParaRPr lang="en-AU" b="1" dirty="0"/>
          </a:p>
        </p:txBody>
      </p:sp>
    </p:spTree>
    <p:extLst>
      <p:ext uri="{BB962C8B-B14F-4D97-AF65-F5344CB8AC3E}">
        <p14:creationId xmlns:p14="http://schemas.microsoft.com/office/powerpoint/2010/main" val="38636346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868"/>
          <a:stretch/>
        </p:blipFill>
        <p:spPr bwMode="auto">
          <a:xfrm>
            <a:off x="-11322" y="-30899"/>
            <a:ext cx="9171049" cy="1587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365"/>
            <a:ext cx="27241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63637" y="170501"/>
            <a:ext cx="504056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Sample acknowledgement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8841" y="1903705"/>
            <a:ext cx="8559624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/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 begin by acknowledging the local Traditional Owners and Custodians, the __________</a:t>
            </a:r>
            <a:r>
              <a:rPr lang="en-AU" sz="28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People of the land on which we gather today, and their deep feelings of attachment and relationship to this Country. </a:t>
            </a:r>
          </a:p>
          <a:p>
            <a:endParaRPr lang="en-AU" sz="2400" dirty="0"/>
          </a:p>
          <a:p>
            <a:endParaRPr lang="en-AU" dirty="0"/>
          </a:p>
        </p:txBody>
      </p:sp>
      <p:grpSp>
        <p:nvGrpSpPr>
          <p:cNvPr id="7" name="Group 6" descr="Digital Technologies Hub is brought to you by the Australian Government Department of Education. Creative Commons Attribution 4.0, unless otherwise indicated. &#10;"/>
          <p:cNvGrpSpPr/>
          <p:nvPr/>
        </p:nvGrpSpPr>
        <p:grpSpPr>
          <a:xfrm>
            <a:off x="173944" y="6472055"/>
            <a:ext cx="8767575" cy="215444"/>
            <a:chOff x="173944" y="6472055"/>
            <a:chExt cx="8767575" cy="215444"/>
          </a:xfrm>
        </p:grpSpPr>
        <p:sp>
          <p:nvSpPr>
            <p:cNvPr id="8" name="TextBox 7" descr="Digital Technologies Hub is brought to you by the Australian Government Department of Education. Creative Commons Attribution 4.0, unless otherwise indicated. &#10;"/>
            <p:cNvSpPr txBox="1"/>
            <p:nvPr/>
          </p:nvSpPr>
          <p:spPr>
            <a:xfrm>
              <a:off x="173944" y="6472055"/>
              <a:ext cx="876757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800" dirty="0"/>
                <a:t>Digital Technologies Hub is brought to you by the Australian Government Department of Education. Creative Commons Attribution 4.0, unless otherwise indicated. </a:t>
              </a: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6506524"/>
              <a:ext cx="485775" cy="180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23799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1198</Words>
  <Application>Microsoft Office PowerPoint</Application>
  <PresentationFormat>On-screen Show (4:3)</PresentationFormat>
  <Paragraphs>186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Amasis MT Pro Black</vt:lpstr>
      <vt:lpstr>Arial</vt:lpstr>
      <vt:lpstr>Calibri</vt:lpstr>
      <vt:lpstr>Segoe UI</vt:lpstr>
      <vt:lpstr>Office Theme</vt:lpstr>
      <vt:lpstr>Binary acknowledgement of Country</vt:lpstr>
      <vt:lpstr>What do you notice? What do you wonder?</vt:lpstr>
      <vt:lpstr>Match the binary number to the correct letter</vt:lpstr>
      <vt:lpstr>Match the binary number to the correct letter (answers)</vt:lpstr>
      <vt:lpstr>Traditional Owners</vt:lpstr>
      <vt:lpstr>Representing our local language group in binary </vt:lpstr>
      <vt:lpstr>Binary bead example </vt:lpstr>
      <vt:lpstr>Binary bead example  (Bunurong People) </vt:lpstr>
      <vt:lpstr>Sample acknowledgement </vt:lpstr>
      <vt:lpstr>Sample acknowledgement: Bunurong People</vt:lpstr>
      <vt:lpstr>Sample acknowledgment Binary beads: Bunurong</vt:lpstr>
      <vt:lpstr>Alphabet in binary (A-G) </vt:lpstr>
      <vt:lpstr>Alphabet in binary H-N</vt:lpstr>
      <vt:lpstr>Alphabet in binary (O-U)</vt:lpstr>
      <vt:lpstr>Alphabet in binary (V-Z)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436</cp:revision>
  <dcterms:created xsi:type="dcterms:W3CDTF">2023-10-11T21:00:06Z</dcterms:created>
  <dcterms:modified xsi:type="dcterms:W3CDTF">2024-01-19T05:10:32Z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3c403f-62ba-48c5-b221-2519db7cca50_Enabled">
    <vt:lpwstr>true</vt:lpwstr>
  </property>
  <property fmtid="{D5CDD505-2E9C-101B-9397-08002B2CF9AE}" pid="3" name="MSIP_Label_513c403f-62ba-48c5-b221-2519db7cca50_SetDate">
    <vt:lpwstr>2023-10-16T06:08:06Z</vt:lpwstr>
  </property>
  <property fmtid="{D5CDD505-2E9C-101B-9397-08002B2CF9AE}" pid="4" name="MSIP_Label_513c403f-62ba-48c5-b221-2519db7cca50_Method">
    <vt:lpwstr>Standard</vt:lpwstr>
  </property>
  <property fmtid="{D5CDD505-2E9C-101B-9397-08002B2CF9AE}" pid="5" name="MSIP_Label_513c403f-62ba-48c5-b221-2519db7cca50_Name">
    <vt:lpwstr>OFFICIAL</vt:lpwstr>
  </property>
  <property fmtid="{D5CDD505-2E9C-101B-9397-08002B2CF9AE}" pid="6" name="MSIP_Label_513c403f-62ba-48c5-b221-2519db7cca50_SiteId">
    <vt:lpwstr>6cf76a3a-a824-4270-9200-3d71673ec678</vt:lpwstr>
  </property>
  <property fmtid="{D5CDD505-2E9C-101B-9397-08002B2CF9AE}" pid="7" name="MSIP_Label_513c403f-62ba-48c5-b221-2519db7cca50_ActionId">
    <vt:lpwstr>dc51e088-19ca-4301-a603-f3f8cfaac998</vt:lpwstr>
  </property>
  <property fmtid="{D5CDD505-2E9C-101B-9397-08002B2CF9AE}" pid="8" name="MSIP_Label_513c403f-62ba-48c5-b221-2519db7cca5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</Properties>
</file>