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59" r:id="rId3"/>
    <p:sldId id="271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qui Stone" initials="JS" lastIdx="2" clrIdx="0">
    <p:extLst>
      <p:ext uri="{19B8F6BF-5375-455C-9EA6-DF929625EA0E}">
        <p15:presenceInfo xmlns:p15="http://schemas.microsoft.com/office/powerpoint/2012/main" userId="Jacqui St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B2569-A13C-4EFE-A688-BBAA08E9BB9C}" v="40" dt="2023-11-14T04:43:09.819"/>
    <p1510:client id="{99ED8B2E-F9E5-2E06-D466-435601AF9DCA}" v="67" dt="2023-11-15T00:38:15.126"/>
    <p1510:client id="{DD5948E0-B80B-4348-8AFB-79F16F1DC3C4}" v="1736" dt="2023-11-15T00:28:07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28" autoAdjust="0"/>
    <p:restoredTop sz="82906" autoAdjust="0"/>
  </p:normalViewPr>
  <p:slideViewPr>
    <p:cSldViewPr>
      <p:cViewPr varScale="1">
        <p:scale>
          <a:sx n="52" d="100"/>
          <a:sy n="52" d="100"/>
        </p:scale>
        <p:origin x="132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8B248-E55A-4DD8-BEE2-9700F2E56F57}" type="datetimeFigureOut">
              <a:rPr lang="en-AU" smtClean="0"/>
              <a:t>19/01/2024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46022-5EFC-420F-9BD1-E3D3928367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66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uluru-australia-monolith-2058380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uluru-australia-monolith-2058380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uluru-australia-monolith-2058380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uluru-australia-monolith-2058380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uluru-australia-monolith-2058380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uluru-australia-monolith-2058380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554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cs typeface="Calibri"/>
              </a:rPr>
              <a:t>Have students share their thoughts about what the sequence of black and white squares might represent. </a:t>
            </a:r>
          </a:p>
          <a:p>
            <a:r>
              <a:rPr lang="en-AU" dirty="0">
                <a:cs typeface="Calibri"/>
              </a:rPr>
              <a:t>Present in slide show mode as the slides include animation.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296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52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ea typeface="Calibri"/>
                <a:cs typeface="Calibri"/>
              </a:rPr>
              <a:t>Image source </a:t>
            </a:r>
            <a:r>
              <a:rPr lang="en-AU" dirty="0">
                <a:hlinkClick r:id="rId3"/>
              </a:rPr>
              <a:t>https://pixabay.com/photos/uluru-australia-monolith-2058380/</a:t>
            </a:r>
            <a:endParaRPr lang="en-AU" dirty="0">
              <a:ea typeface="Calibri"/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53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ea typeface="Calibri"/>
                <a:cs typeface="Calibri"/>
              </a:rPr>
              <a:t>Image source </a:t>
            </a:r>
            <a:r>
              <a:rPr lang="en-AU" dirty="0">
                <a:hlinkClick r:id="rId3"/>
              </a:rPr>
              <a:t>https://pixabay.com/photos/uluru-australia-monolith-2058380/</a:t>
            </a:r>
            <a:endParaRPr lang="en-AU" dirty="0">
              <a:ea typeface="Calibri"/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182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ea typeface="Calibri"/>
                <a:cs typeface="Calibri"/>
              </a:rPr>
              <a:t>Image source </a:t>
            </a:r>
            <a:r>
              <a:rPr lang="en-AU" dirty="0">
                <a:hlinkClick r:id="rId3"/>
              </a:rPr>
              <a:t>https://pixabay.com/photos/uluru-australia-monolith-2058380/</a:t>
            </a:r>
            <a:endParaRPr lang="en-AU" dirty="0">
              <a:ea typeface="Calibri"/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6466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ea typeface="Calibri"/>
                <a:cs typeface="Calibri"/>
              </a:rPr>
              <a:t>Image source </a:t>
            </a:r>
            <a:r>
              <a:rPr lang="en-AU" dirty="0">
                <a:hlinkClick r:id="rId3"/>
              </a:rPr>
              <a:t>https://pixabay.com/photos/uluru-australia-monolith-2058380/</a:t>
            </a:r>
            <a:endParaRPr lang="en-AU" dirty="0">
              <a:ea typeface="Calibri"/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5632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ea typeface="Calibri"/>
                <a:cs typeface="Calibri"/>
              </a:rPr>
              <a:t>Image source </a:t>
            </a:r>
            <a:r>
              <a:rPr lang="en-AU" dirty="0">
                <a:hlinkClick r:id="rId3"/>
              </a:rPr>
              <a:t>https://pixabay.com/photos/uluru-australia-monolith-2058380/</a:t>
            </a:r>
            <a:endParaRPr lang="en-AU" dirty="0">
              <a:ea typeface="Calibri"/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841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ea typeface="Calibri"/>
                <a:cs typeface="Calibri"/>
              </a:rPr>
              <a:t>Image source </a:t>
            </a:r>
            <a:r>
              <a:rPr lang="en-AU" dirty="0">
                <a:hlinkClick r:id="rId3"/>
              </a:rPr>
              <a:t>https://pixabay.com/photos/uluru-australia-monolith-2058380/</a:t>
            </a:r>
            <a:endParaRPr lang="en-AU" dirty="0">
              <a:ea typeface="Calibri"/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623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19/01/2024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508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19/01/2024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69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19/01/2024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63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19/01/2024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59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19/01/2024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983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19/01/2024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14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19/01/2024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633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19/01/2024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35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19/01/2024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087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19/01/2024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00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19/01/2024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319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1D05-F2DC-4AAF-A6BD-8F409B0FA68D}" type="datetimeFigureOut">
              <a:rPr lang="en-AU" smtClean="0"/>
              <a:t>19/01/2024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C3E3E-6476-014F-42D0-D0BF11D089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96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30210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3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9A78A6-3514-8E54-96BF-A5B4554A0D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1286" y="3212976"/>
            <a:ext cx="7992889" cy="26161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Entry and exit tickets</a:t>
            </a:r>
          </a:p>
        </p:txBody>
      </p:sp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624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411009" y="204478"/>
            <a:ext cx="5522411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Entry ticket: What might this represent?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8" descr="A mystery letter represented in binary ">
            <a:extLst>
              <a:ext uri="{FF2B5EF4-FFF2-40B4-BE49-F238E27FC236}">
                <a16:creationId xmlns:a16="http://schemas.microsoft.com/office/drawing/2014/main" id="{5D6510B7-AA6E-0B38-C6AC-D1A6979C2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87" y="3792631"/>
            <a:ext cx="2733675" cy="438150"/>
          </a:xfrm>
          <a:prstGeom prst="rect">
            <a:avLst/>
          </a:prstGeom>
        </p:spPr>
      </p:pic>
      <p:pic>
        <p:nvPicPr>
          <p:cNvPr id="4" name="Picture 3" descr="A mystery letter represented in binary ">
            <a:extLst>
              <a:ext uri="{FF2B5EF4-FFF2-40B4-BE49-F238E27FC236}">
                <a16:creationId xmlns:a16="http://schemas.microsoft.com/office/drawing/2014/main" id="{88ACB776-86B2-517E-7E4B-0FFAD3EB9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6466" y="3827650"/>
            <a:ext cx="2647950" cy="390525"/>
          </a:xfrm>
          <a:prstGeom prst="rect">
            <a:avLst/>
          </a:prstGeom>
        </p:spPr>
      </p:pic>
      <p:pic>
        <p:nvPicPr>
          <p:cNvPr id="3" name="Picture 2" descr="A mystery letter represented in binary ">
            <a:extLst>
              <a:ext uri="{FF2B5EF4-FFF2-40B4-BE49-F238E27FC236}">
                <a16:creationId xmlns:a16="http://schemas.microsoft.com/office/drawing/2014/main" id="{24670257-18DE-4110-C673-B5CE33D77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7803" y="3861267"/>
            <a:ext cx="2705100" cy="390525"/>
          </a:xfrm>
          <a:prstGeom prst="rect">
            <a:avLst/>
          </a:prstGeom>
        </p:spPr>
      </p:pic>
      <p:pic>
        <p:nvPicPr>
          <p:cNvPr id="1067" name="Picture 1066" descr="A mystery letter represented in binary ">
            <a:extLst>
              <a:ext uri="{FF2B5EF4-FFF2-40B4-BE49-F238E27FC236}">
                <a16:creationId xmlns:a16="http://schemas.microsoft.com/office/drawing/2014/main" id="{37FD6284-66E2-7DA2-AE4A-B41476D231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206" y="4764181"/>
            <a:ext cx="2667000" cy="400050"/>
          </a:xfrm>
          <a:prstGeom prst="rect">
            <a:avLst/>
          </a:prstGeom>
        </p:spPr>
      </p:pic>
      <p:pic>
        <p:nvPicPr>
          <p:cNvPr id="2" name="Picture 1" descr="A mystery letter represented in binary ">
            <a:extLst>
              <a:ext uri="{FF2B5EF4-FFF2-40B4-BE49-F238E27FC236}">
                <a16:creationId xmlns:a16="http://schemas.microsoft.com/office/drawing/2014/main" id="{A062DDC6-1B78-9F75-D8F1-AA494DCD41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5126" y="4780150"/>
            <a:ext cx="2705100" cy="390525"/>
          </a:xfrm>
          <a:prstGeom prst="rect">
            <a:avLst/>
          </a:prstGeom>
        </p:spPr>
      </p:pic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144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411009" y="204478"/>
            <a:ext cx="552241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Entry ticket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A78A6-3514-8E54-96BF-A5B4554A0DBF}"/>
              </a:ext>
            </a:extLst>
          </p:cNvPr>
          <p:cNvSpPr txBox="1"/>
          <p:nvPr/>
        </p:nvSpPr>
        <p:spPr>
          <a:xfrm>
            <a:off x="561286" y="1971414"/>
            <a:ext cx="79928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0" dirty="0">
                <a:latin typeface="Montserrat Black" panose="00000A00000000000000" pitchFamily="2" charset="0"/>
              </a:rPr>
              <a:t>Now do </a:t>
            </a:r>
            <a:r>
              <a:rPr lang="en-AU" sz="10000">
                <a:latin typeface="Montserrat Black" panose="00000A00000000000000" pitchFamily="2" charset="0"/>
              </a:rPr>
              <a:t>the lesson. </a:t>
            </a:r>
            <a:endParaRPr lang="en-AU" sz="10000" dirty="0">
              <a:latin typeface="Montserrat Black" panose="00000A00000000000000" pitchFamily="2" charset="0"/>
            </a:endParaRPr>
          </a:p>
          <a:p>
            <a:pPr algn="ctr"/>
            <a:endParaRPr lang="en-AU" sz="2000" dirty="0">
              <a:latin typeface="Montserrat Black" panose="00000A00000000000000" pitchFamily="2" charset="0"/>
            </a:endParaRPr>
          </a:p>
          <a:p>
            <a:pPr algn="ctr"/>
            <a:r>
              <a:rPr lang="en-AU" sz="2000" dirty="0">
                <a:latin typeface="Montserrat Black" panose="00000A00000000000000" pitchFamily="2" charset="0"/>
              </a:rPr>
              <a:t>At the end of the lesson come back to see if you guessed what the black and white squares represent. </a:t>
            </a:r>
          </a:p>
        </p:txBody>
      </p:sp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102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411009" y="204478"/>
            <a:ext cx="552241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Exit ticket: Here's a clue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A red rock in the desert with Uluru in the background">
            <a:extLst>
              <a:ext uri="{FF2B5EF4-FFF2-40B4-BE49-F238E27FC236}">
                <a16:creationId xmlns:a16="http://schemas.microsoft.com/office/drawing/2014/main" id="{34041B35-FE4E-06B1-B052-D5CD957F7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53" y="1667574"/>
            <a:ext cx="8714614" cy="4811997"/>
          </a:xfrm>
          <a:prstGeom prst="rect">
            <a:avLst/>
          </a:prstGeom>
        </p:spPr>
      </p:pic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2733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411009" y="204478"/>
            <a:ext cx="552241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Clue 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A red rock in the desert with Uluru in the background">
            <a:extLst>
              <a:ext uri="{FF2B5EF4-FFF2-40B4-BE49-F238E27FC236}">
                <a16:creationId xmlns:a16="http://schemas.microsoft.com/office/drawing/2014/main" id="{34041B35-FE4E-06B1-B052-D5CD957F7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38" y="1601270"/>
            <a:ext cx="8819660" cy="4907646"/>
          </a:xfrm>
          <a:prstGeom prst="rect">
            <a:avLst/>
          </a:prstGeom>
        </p:spPr>
      </p:pic>
      <p:grpSp>
        <p:nvGrpSpPr>
          <p:cNvPr id="6" name="Group 5" descr="The Letter U represented in binary ">
            <a:extLst>
              <a:ext uri="{FF2B5EF4-FFF2-40B4-BE49-F238E27FC236}">
                <a16:creationId xmlns:a16="http://schemas.microsoft.com/office/drawing/2014/main" id="{956CD379-92DF-B668-F01D-C353D9A5284F}"/>
              </a:ext>
            </a:extLst>
          </p:cNvPr>
          <p:cNvGrpSpPr/>
          <p:nvPr/>
        </p:nvGrpSpPr>
        <p:grpSpPr>
          <a:xfrm>
            <a:off x="392487" y="3030501"/>
            <a:ext cx="2733675" cy="1200280"/>
            <a:chOff x="392487" y="3030501"/>
            <a:chExt cx="2733675" cy="12002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D6510B7-AA6E-0B38-C6AC-D1A6979C2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487" y="3792631"/>
              <a:ext cx="2733675" cy="438150"/>
            </a:xfrm>
            <a:prstGeom prst="rect">
              <a:avLst/>
            </a:prstGeom>
          </p:spPr>
        </p:pic>
        <p:sp>
          <p:nvSpPr>
            <p:cNvPr id="1069" name="TextBox 1068">
              <a:extLst>
                <a:ext uri="{FF2B5EF4-FFF2-40B4-BE49-F238E27FC236}">
                  <a16:creationId xmlns:a16="http://schemas.microsoft.com/office/drawing/2014/main" id="{691CA3D0-ED9E-2B8F-5A7A-F5457AC556B2}"/>
                </a:ext>
              </a:extLst>
            </p:cNvPr>
            <p:cNvSpPr txBox="1"/>
            <p:nvPr/>
          </p:nvSpPr>
          <p:spPr>
            <a:xfrm>
              <a:off x="1425991" y="3030501"/>
              <a:ext cx="5950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600" dirty="0">
                  <a:ea typeface="Calibri"/>
                  <a:cs typeface="Calibri"/>
                </a:rPr>
                <a:t>U</a:t>
              </a:r>
              <a:endParaRPr lang="en-US" sz="3600" dirty="0"/>
            </a:p>
          </p:txBody>
        </p:sp>
      </p:grpSp>
      <p:pic>
        <p:nvPicPr>
          <p:cNvPr id="5" name="Picture 4" descr="Mystery letter represented in binary ">
            <a:extLst>
              <a:ext uri="{FF2B5EF4-FFF2-40B4-BE49-F238E27FC236}">
                <a16:creationId xmlns:a16="http://schemas.microsoft.com/office/drawing/2014/main" id="{E767880A-7FBA-39F7-3E61-59E166565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025" y="3827650"/>
            <a:ext cx="2647950" cy="390525"/>
          </a:xfrm>
          <a:prstGeom prst="rect">
            <a:avLst/>
          </a:prstGeom>
        </p:spPr>
      </p:pic>
      <p:pic>
        <p:nvPicPr>
          <p:cNvPr id="3" name="Picture 2" descr="Mystery letter represented in binary ">
            <a:extLst>
              <a:ext uri="{FF2B5EF4-FFF2-40B4-BE49-F238E27FC236}">
                <a16:creationId xmlns:a16="http://schemas.microsoft.com/office/drawing/2014/main" id="{11A5729B-93FA-7F19-97BF-C8C6B6F7EB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9862" y="3861267"/>
            <a:ext cx="2705100" cy="390525"/>
          </a:xfrm>
          <a:prstGeom prst="rect">
            <a:avLst/>
          </a:prstGeom>
        </p:spPr>
      </p:pic>
      <p:pic>
        <p:nvPicPr>
          <p:cNvPr id="1067" name="Picture 1066" descr="Mystery letter represented in binary ">
            <a:extLst>
              <a:ext uri="{FF2B5EF4-FFF2-40B4-BE49-F238E27FC236}">
                <a16:creationId xmlns:a16="http://schemas.microsoft.com/office/drawing/2014/main" id="{37FD6284-66E2-7DA2-AE4A-B41476D231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206" y="5067027"/>
            <a:ext cx="2667000" cy="400050"/>
          </a:xfrm>
          <a:prstGeom prst="rect">
            <a:avLst/>
          </a:prstGeom>
        </p:spPr>
      </p:pic>
      <p:pic>
        <p:nvPicPr>
          <p:cNvPr id="4" name="Picture 3" descr="Mystery letter represented in binary ">
            <a:extLst>
              <a:ext uri="{FF2B5EF4-FFF2-40B4-BE49-F238E27FC236}">
                <a16:creationId xmlns:a16="http://schemas.microsoft.com/office/drawing/2014/main" id="{FB88F398-A7AE-77E3-6971-6BCF57EBCA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9846" y="5074664"/>
            <a:ext cx="2705100" cy="390525"/>
          </a:xfrm>
          <a:prstGeom prst="rect">
            <a:avLst/>
          </a:prstGeom>
        </p:spPr>
      </p:pic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700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etter l represented in binary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411009" y="204478"/>
            <a:ext cx="552241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Clue 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Picure of Uluru">
            <a:extLst>
              <a:ext uri="{FF2B5EF4-FFF2-40B4-BE49-F238E27FC236}">
                <a16:creationId xmlns:a16="http://schemas.microsoft.com/office/drawing/2014/main" id="{34041B35-FE4E-06B1-B052-D5CD957F7C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38" y="1601270"/>
            <a:ext cx="8819660" cy="4907646"/>
          </a:xfrm>
          <a:prstGeom prst="rect">
            <a:avLst/>
          </a:prstGeom>
        </p:spPr>
      </p:pic>
      <p:grpSp>
        <p:nvGrpSpPr>
          <p:cNvPr id="10" name="Group 9" descr="Capital U and l represented  in binary">
            <a:extLst>
              <a:ext uri="{FF2B5EF4-FFF2-40B4-BE49-F238E27FC236}">
                <a16:creationId xmlns:a16="http://schemas.microsoft.com/office/drawing/2014/main" id="{D2B82107-0270-2FFE-55B2-4E60F646EF8C}"/>
              </a:ext>
            </a:extLst>
          </p:cNvPr>
          <p:cNvGrpSpPr/>
          <p:nvPr/>
        </p:nvGrpSpPr>
        <p:grpSpPr>
          <a:xfrm>
            <a:off x="392487" y="3030501"/>
            <a:ext cx="5503488" cy="1200280"/>
            <a:chOff x="392487" y="3030501"/>
            <a:chExt cx="5503488" cy="1200280"/>
          </a:xfrm>
        </p:grpSpPr>
        <p:pic>
          <p:nvPicPr>
            <p:cNvPr id="19" name="Picture 18" descr="Capital represented in binary ">
              <a:extLst>
                <a:ext uri="{FF2B5EF4-FFF2-40B4-BE49-F238E27FC236}">
                  <a16:creationId xmlns:a16="http://schemas.microsoft.com/office/drawing/2014/main" id="{5D6510B7-AA6E-0B38-C6AC-D1A6979C2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487" y="3792631"/>
              <a:ext cx="2733675" cy="438150"/>
            </a:xfrm>
            <a:prstGeom prst="rect">
              <a:avLst/>
            </a:prstGeom>
          </p:spPr>
        </p:pic>
        <p:sp>
          <p:nvSpPr>
            <p:cNvPr id="1069" name="TextBox 1068">
              <a:extLst>
                <a:ext uri="{FF2B5EF4-FFF2-40B4-BE49-F238E27FC236}">
                  <a16:creationId xmlns:a16="http://schemas.microsoft.com/office/drawing/2014/main" id="{691CA3D0-ED9E-2B8F-5A7A-F5457AC556B2}"/>
                </a:ext>
              </a:extLst>
            </p:cNvPr>
            <p:cNvSpPr txBox="1"/>
            <p:nvPr/>
          </p:nvSpPr>
          <p:spPr>
            <a:xfrm>
              <a:off x="1425991" y="3030501"/>
              <a:ext cx="5950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600" dirty="0">
                  <a:ea typeface="Calibri"/>
                  <a:cs typeface="Calibri"/>
                </a:rPr>
                <a:t>U</a:t>
              </a:r>
              <a:endParaRPr lang="en-US" sz="3600" dirty="0"/>
            </a:p>
          </p:txBody>
        </p:sp>
        <p:grpSp>
          <p:nvGrpSpPr>
            <p:cNvPr id="6" name="Group 5" descr="Letter l represented in binary ">
              <a:extLst>
                <a:ext uri="{FF2B5EF4-FFF2-40B4-BE49-F238E27FC236}">
                  <a16:creationId xmlns:a16="http://schemas.microsoft.com/office/drawing/2014/main" id="{F0340EE2-5585-25CE-92C0-48EA1956BE08}"/>
                </a:ext>
              </a:extLst>
            </p:cNvPr>
            <p:cNvGrpSpPr/>
            <p:nvPr/>
          </p:nvGrpSpPr>
          <p:grpSpPr>
            <a:xfrm>
              <a:off x="3248025" y="3054349"/>
              <a:ext cx="2647950" cy="1163826"/>
              <a:chOff x="3248025" y="3054349"/>
              <a:chExt cx="2647950" cy="1163826"/>
            </a:xfrm>
          </p:grpSpPr>
          <p:sp>
            <p:nvSpPr>
              <p:cNvPr id="1070" name="TextBox 1069">
                <a:extLst>
                  <a:ext uri="{FF2B5EF4-FFF2-40B4-BE49-F238E27FC236}">
                    <a16:creationId xmlns:a16="http://schemas.microsoft.com/office/drawing/2014/main" id="{63841D59-1106-C426-FF4C-0373AEE3A042}"/>
                  </a:ext>
                </a:extLst>
              </p:cNvPr>
              <p:cNvSpPr txBox="1"/>
              <p:nvPr/>
            </p:nvSpPr>
            <p:spPr>
              <a:xfrm>
                <a:off x="4340956" y="3054349"/>
                <a:ext cx="59503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3600" dirty="0">
                    <a:ea typeface="Calibri"/>
                    <a:cs typeface="Calibri"/>
                  </a:rPr>
                  <a:t>l</a:t>
                </a:r>
                <a:endParaRPr lang="en-US" sz="3600" dirty="0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767880A-7FBA-39F7-3E61-59E166565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48025" y="3827650"/>
                <a:ext cx="2647950" cy="390525"/>
              </a:xfrm>
              <a:prstGeom prst="rect">
                <a:avLst/>
              </a:prstGeom>
            </p:spPr>
          </p:pic>
        </p:grpSp>
      </p:grpSp>
      <p:grpSp>
        <p:nvGrpSpPr>
          <p:cNvPr id="9" name="Group 8" descr="3 remaining mystery letters represented in binary">
            <a:extLst>
              <a:ext uri="{FF2B5EF4-FFF2-40B4-BE49-F238E27FC236}">
                <a16:creationId xmlns:a16="http://schemas.microsoft.com/office/drawing/2014/main" id="{B28027DB-FEBE-1DC1-4BFD-F32FDA9592FE}"/>
              </a:ext>
            </a:extLst>
          </p:cNvPr>
          <p:cNvGrpSpPr/>
          <p:nvPr/>
        </p:nvGrpSpPr>
        <p:grpSpPr>
          <a:xfrm>
            <a:off x="392206" y="3861267"/>
            <a:ext cx="8602756" cy="1605810"/>
            <a:chOff x="392206" y="3861267"/>
            <a:chExt cx="8602756" cy="1605810"/>
          </a:xfrm>
        </p:grpSpPr>
        <p:pic>
          <p:nvPicPr>
            <p:cNvPr id="1067" name="Picture 1066" descr="Mystery letters represented in binary ">
              <a:extLst>
                <a:ext uri="{FF2B5EF4-FFF2-40B4-BE49-F238E27FC236}">
                  <a16:creationId xmlns:a16="http://schemas.microsoft.com/office/drawing/2014/main" id="{37FD6284-66E2-7DA2-AE4A-B41476D23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2206" y="5067027"/>
              <a:ext cx="2667000" cy="40005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A5729B-93FA-7F19-97BF-C8C6B6F7E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89862" y="3861267"/>
              <a:ext cx="2705100" cy="3905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88F398-A7AE-77E3-6971-6BCF57EBC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89846" y="5074664"/>
              <a:ext cx="2705100" cy="390525"/>
            </a:xfrm>
            <a:prstGeom prst="rect">
              <a:avLst/>
            </a:prstGeom>
          </p:spPr>
        </p:pic>
      </p:grpSp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9723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411009" y="204478"/>
            <a:ext cx="552241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Clue 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A red rock in the desert with Uluru in the background">
            <a:extLst>
              <a:ext uri="{FF2B5EF4-FFF2-40B4-BE49-F238E27FC236}">
                <a16:creationId xmlns:a16="http://schemas.microsoft.com/office/drawing/2014/main" id="{34041B35-FE4E-06B1-B052-D5CD957F7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38" y="1601270"/>
            <a:ext cx="8819660" cy="4907646"/>
          </a:xfrm>
          <a:prstGeom prst="rect">
            <a:avLst/>
          </a:prstGeom>
        </p:spPr>
      </p:pic>
      <p:grpSp>
        <p:nvGrpSpPr>
          <p:cNvPr id="9" name="Group 8" descr="Capital U, l and u represented in binary">
            <a:extLst>
              <a:ext uri="{FF2B5EF4-FFF2-40B4-BE49-F238E27FC236}">
                <a16:creationId xmlns:a16="http://schemas.microsoft.com/office/drawing/2014/main" id="{15A9499B-B29B-8960-07CC-47CFC2D6D32C}"/>
              </a:ext>
            </a:extLst>
          </p:cNvPr>
          <p:cNvGrpSpPr/>
          <p:nvPr/>
        </p:nvGrpSpPr>
        <p:grpSpPr>
          <a:xfrm>
            <a:off x="392487" y="3030501"/>
            <a:ext cx="8602475" cy="1221291"/>
            <a:chOff x="392487" y="3030501"/>
            <a:chExt cx="8602475" cy="1221291"/>
          </a:xfrm>
        </p:grpSpPr>
        <p:pic>
          <p:nvPicPr>
            <p:cNvPr id="19" name="Picture 18" descr="Capital letter U represented in binary ">
              <a:extLst>
                <a:ext uri="{FF2B5EF4-FFF2-40B4-BE49-F238E27FC236}">
                  <a16:creationId xmlns:a16="http://schemas.microsoft.com/office/drawing/2014/main" id="{5D6510B7-AA6E-0B38-C6AC-D1A6979C2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487" y="3792631"/>
              <a:ext cx="2733675" cy="438150"/>
            </a:xfrm>
            <a:prstGeom prst="rect">
              <a:avLst/>
            </a:prstGeom>
          </p:spPr>
        </p:pic>
        <p:sp>
          <p:nvSpPr>
            <p:cNvPr id="1069" name="TextBox 1068">
              <a:extLst>
                <a:ext uri="{FF2B5EF4-FFF2-40B4-BE49-F238E27FC236}">
                  <a16:creationId xmlns:a16="http://schemas.microsoft.com/office/drawing/2014/main" id="{691CA3D0-ED9E-2B8F-5A7A-F5457AC556B2}"/>
                </a:ext>
              </a:extLst>
            </p:cNvPr>
            <p:cNvSpPr txBox="1"/>
            <p:nvPr/>
          </p:nvSpPr>
          <p:spPr>
            <a:xfrm>
              <a:off x="1425991" y="3030501"/>
              <a:ext cx="5950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600" dirty="0">
                  <a:ea typeface="Calibri"/>
                  <a:cs typeface="Calibri"/>
                </a:rPr>
                <a:t>U</a:t>
              </a:r>
              <a:endParaRPr lang="en-US" sz="3600" dirty="0"/>
            </a:p>
          </p:txBody>
        </p:sp>
        <p:sp>
          <p:nvSpPr>
            <p:cNvPr id="1070" name="TextBox 1069">
              <a:extLst>
                <a:ext uri="{FF2B5EF4-FFF2-40B4-BE49-F238E27FC236}">
                  <a16:creationId xmlns:a16="http://schemas.microsoft.com/office/drawing/2014/main" id="{63841D59-1106-C426-FF4C-0373AEE3A042}"/>
                </a:ext>
              </a:extLst>
            </p:cNvPr>
            <p:cNvSpPr txBox="1"/>
            <p:nvPr/>
          </p:nvSpPr>
          <p:spPr>
            <a:xfrm>
              <a:off x="4340956" y="3054349"/>
              <a:ext cx="5950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dirty="0">
                  <a:ea typeface="Calibri"/>
                  <a:cs typeface="Calibri"/>
                </a:rPr>
                <a:t>l</a:t>
              </a:r>
              <a:endParaRPr lang="en-US" sz="3600" dirty="0"/>
            </a:p>
          </p:txBody>
        </p:sp>
        <p:sp>
          <p:nvSpPr>
            <p:cNvPr id="1071" name="TextBox 1070">
              <a:extLst>
                <a:ext uri="{FF2B5EF4-FFF2-40B4-BE49-F238E27FC236}">
                  <a16:creationId xmlns:a16="http://schemas.microsoft.com/office/drawing/2014/main" id="{DA66AE45-0F55-EEC4-53C6-B012726A4ADC}"/>
                </a:ext>
              </a:extLst>
            </p:cNvPr>
            <p:cNvSpPr txBox="1"/>
            <p:nvPr/>
          </p:nvSpPr>
          <p:spPr>
            <a:xfrm>
              <a:off x="7425160" y="3057222"/>
              <a:ext cx="5950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dirty="0">
                  <a:ea typeface="Calibri"/>
                  <a:cs typeface="Calibri"/>
                </a:rPr>
                <a:t>u</a:t>
              </a:r>
              <a:endParaRPr lang="en-US" sz="3600" dirty="0"/>
            </a:p>
          </p:txBody>
        </p:sp>
        <p:pic>
          <p:nvPicPr>
            <p:cNvPr id="3" name="Picture 2" descr="Lower cased u represented in binary ">
              <a:extLst>
                <a:ext uri="{FF2B5EF4-FFF2-40B4-BE49-F238E27FC236}">
                  <a16:creationId xmlns:a16="http://schemas.microsoft.com/office/drawing/2014/main" id="{11A5729B-93FA-7F19-97BF-C8C6B6F7E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89862" y="3861267"/>
              <a:ext cx="2705100" cy="390525"/>
            </a:xfrm>
            <a:prstGeom prst="rect">
              <a:avLst/>
            </a:prstGeom>
          </p:spPr>
        </p:pic>
        <p:pic>
          <p:nvPicPr>
            <p:cNvPr id="5" name="Picture 4" descr="Letter l represented in binary ">
              <a:extLst>
                <a:ext uri="{FF2B5EF4-FFF2-40B4-BE49-F238E27FC236}">
                  <a16:creationId xmlns:a16="http://schemas.microsoft.com/office/drawing/2014/main" id="{E767880A-7FBA-39F7-3E61-59E166565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48025" y="3827650"/>
              <a:ext cx="2647950" cy="390525"/>
            </a:xfrm>
            <a:prstGeom prst="rect">
              <a:avLst/>
            </a:prstGeom>
          </p:spPr>
        </p:pic>
      </p:grpSp>
      <p:grpSp>
        <p:nvGrpSpPr>
          <p:cNvPr id="6" name="Group 5" descr="two remaining mystery letters represented in binary">
            <a:extLst>
              <a:ext uri="{FF2B5EF4-FFF2-40B4-BE49-F238E27FC236}">
                <a16:creationId xmlns:a16="http://schemas.microsoft.com/office/drawing/2014/main" id="{6FA55258-0D92-0AF5-2FD2-01D2B528013A}"/>
              </a:ext>
            </a:extLst>
          </p:cNvPr>
          <p:cNvGrpSpPr/>
          <p:nvPr/>
        </p:nvGrpSpPr>
        <p:grpSpPr>
          <a:xfrm>
            <a:off x="392206" y="5067027"/>
            <a:ext cx="5602740" cy="400050"/>
            <a:chOff x="392206" y="5067027"/>
            <a:chExt cx="5602740" cy="400050"/>
          </a:xfrm>
        </p:grpSpPr>
        <p:pic>
          <p:nvPicPr>
            <p:cNvPr id="1067" name="Picture 1066">
              <a:extLst>
                <a:ext uri="{FF2B5EF4-FFF2-40B4-BE49-F238E27FC236}">
                  <a16:creationId xmlns:a16="http://schemas.microsoft.com/office/drawing/2014/main" id="{37FD6284-66E2-7DA2-AE4A-B41476D23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2206" y="5067027"/>
              <a:ext cx="2667000" cy="40005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88F398-A7AE-77E3-6971-6BCF57EBC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89846" y="5074664"/>
              <a:ext cx="2705100" cy="390525"/>
            </a:xfrm>
            <a:prstGeom prst="rect">
              <a:avLst/>
            </a:prstGeom>
          </p:spPr>
        </p:pic>
      </p:grpSp>
      <p:grpSp>
        <p:nvGrpSpPr>
          <p:cNvPr id="7" name="Group 6" descr="Digital Technologies Hub is brought to you by the Australian Government Department of Education. Creative Commons Attribution 4.0, unless otherwise indicated. &#10;Mystery letters represented in binary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" name="TextBox 10" descr="Digital Technologies Hub is brought to you by the Australian Government Department of Education. Creative Commons Attribution 4.0, unless otherwise indicated. &#10;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9575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411009" y="204478"/>
            <a:ext cx="552241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Clue 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A red rock in the desert with Uluru in the background">
            <a:extLst>
              <a:ext uri="{FF2B5EF4-FFF2-40B4-BE49-F238E27FC236}">
                <a16:creationId xmlns:a16="http://schemas.microsoft.com/office/drawing/2014/main" id="{34041B35-FE4E-06B1-B052-D5CD957F7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38" y="1601270"/>
            <a:ext cx="8819660" cy="4907646"/>
          </a:xfrm>
          <a:prstGeom prst="rect">
            <a:avLst/>
          </a:prstGeom>
        </p:spPr>
      </p:pic>
      <p:grpSp>
        <p:nvGrpSpPr>
          <p:cNvPr id="6" name="Group 5" descr="The letters U, l, u, r represnted in binary">
            <a:extLst>
              <a:ext uri="{FF2B5EF4-FFF2-40B4-BE49-F238E27FC236}">
                <a16:creationId xmlns:a16="http://schemas.microsoft.com/office/drawing/2014/main" id="{D97660FF-5105-167E-69D4-0CEDFBD6C64C}"/>
              </a:ext>
            </a:extLst>
          </p:cNvPr>
          <p:cNvGrpSpPr/>
          <p:nvPr/>
        </p:nvGrpSpPr>
        <p:grpSpPr>
          <a:xfrm>
            <a:off x="392206" y="3030501"/>
            <a:ext cx="8602756" cy="2436576"/>
            <a:chOff x="392206" y="3030501"/>
            <a:chExt cx="8602756" cy="24365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D6510B7-AA6E-0B38-C6AC-D1A6979C2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487" y="3792631"/>
              <a:ext cx="2733675" cy="438150"/>
            </a:xfrm>
            <a:prstGeom prst="rect">
              <a:avLst/>
            </a:prstGeom>
          </p:spPr>
        </p:pic>
        <p:pic>
          <p:nvPicPr>
            <p:cNvPr id="1067" name="Picture 1066">
              <a:extLst>
                <a:ext uri="{FF2B5EF4-FFF2-40B4-BE49-F238E27FC236}">
                  <a16:creationId xmlns:a16="http://schemas.microsoft.com/office/drawing/2014/main" id="{37FD6284-66E2-7DA2-AE4A-B41476D23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2206" y="5067027"/>
              <a:ext cx="2667000" cy="400050"/>
            </a:xfrm>
            <a:prstGeom prst="rect">
              <a:avLst/>
            </a:prstGeom>
          </p:spPr>
        </p:pic>
        <p:sp>
          <p:nvSpPr>
            <p:cNvPr id="1069" name="TextBox 1068">
              <a:extLst>
                <a:ext uri="{FF2B5EF4-FFF2-40B4-BE49-F238E27FC236}">
                  <a16:creationId xmlns:a16="http://schemas.microsoft.com/office/drawing/2014/main" id="{691CA3D0-ED9E-2B8F-5A7A-F5457AC556B2}"/>
                </a:ext>
              </a:extLst>
            </p:cNvPr>
            <p:cNvSpPr txBox="1"/>
            <p:nvPr/>
          </p:nvSpPr>
          <p:spPr>
            <a:xfrm>
              <a:off x="1425991" y="3030501"/>
              <a:ext cx="5950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600" dirty="0">
                  <a:ea typeface="Calibri"/>
                  <a:cs typeface="Calibri"/>
                </a:rPr>
                <a:t>U</a:t>
              </a:r>
              <a:endParaRPr lang="en-US" sz="3600" dirty="0"/>
            </a:p>
          </p:txBody>
        </p:sp>
        <p:sp>
          <p:nvSpPr>
            <p:cNvPr id="1070" name="TextBox 1069">
              <a:extLst>
                <a:ext uri="{FF2B5EF4-FFF2-40B4-BE49-F238E27FC236}">
                  <a16:creationId xmlns:a16="http://schemas.microsoft.com/office/drawing/2014/main" id="{63841D59-1106-C426-FF4C-0373AEE3A042}"/>
                </a:ext>
              </a:extLst>
            </p:cNvPr>
            <p:cNvSpPr txBox="1"/>
            <p:nvPr/>
          </p:nvSpPr>
          <p:spPr>
            <a:xfrm>
              <a:off x="4340956" y="3054349"/>
              <a:ext cx="5950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dirty="0">
                  <a:ea typeface="Calibri"/>
                  <a:cs typeface="Calibri"/>
                </a:rPr>
                <a:t>l</a:t>
              </a:r>
              <a:endParaRPr lang="en-US" sz="3600" dirty="0"/>
            </a:p>
          </p:txBody>
        </p:sp>
        <p:sp>
          <p:nvSpPr>
            <p:cNvPr id="1071" name="TextBox 1070">
              <a:extLst>
                <a:ext uri="{FF2B5EF4-FFF2-40B4-BE49-F238E27FC236}">
                  <a16:creationId xmlns:a16="http://schemas.microsoft.com/office/drawing/2014/main" id="{DA66AE45-0F55-EEC4-53C6-B012726A4ADC}"/>
                </a:ext>
              </a:extLst>
            </p:cNvPr>
            <p:cNvSpPr txBox="1"/>
            <p:nvPr/>
          </p:nvSpPr>
          <p:spPr>
            <a:xfrm>
              <a:off x="7425160" y="3057222"/>
              <a:ext cx="5950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dirty="0">
                  <a:ea typeface="Calibri"/>
                  <a:cs typeface="Calibri"/>
                </a:rPr>
                <a:t>u</a:t>
              </a:r>
              <a:endParaRPr lang="en-US" sz="3600" dirty="0"/>
            </a:p>
          </p:txBody>
        </p: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DC304B65-9955-2481-6A82-862C6E2E179A}"/>
                </a:ext>
              </a:extLst>
            </p:cNvPr>
            <p:cNvSpPr txBox="1"/>
            <p:nvPr/>
          </p:nvSpPr>
          <p:spPr>
            <a:xfrm>
              <a:off x="1425990" y="4343598"/>
              <a:ext cx="5950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dirty="0">
                  <a:ea typeface="Calibri"/>
                  <a:cs typeface="Calibri"/>
                </a:rPr>
                <a:t>r</a:t>
              </a:r>
              <a:endParaRPr lang="en-US" sz="3600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A5729B-93FA-7F19-97BF-C8C6B6F7E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89862" y="3861267"/>
              <a:ext cx="2705100" cy="390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767880A-7FBA-39F7-3E61-59E166565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48025" y="3827650"/>
              <a:ext cx="2647950" cy="390525"/>
            </a:xfrm>
            <a:prstGeom prst="rect">
              <a:avLst/>
            </a:prstGeom>
          </p:spPr>
        </p:pic>
      </p:grpSp>
      <p:pic>
        <p:nvPicPr>
          <p:cNvPr id="4" name="Picture 3" descr="the remaining mystery letter represented in binary ">
            <a:extLst>
              <a:ext uri="{FF2B5EF4-FFF2-40B4-BE49-F238E27FC236}">
                <a16:creationId xmlns:a16="http://schemas.microsoft.com/office/drawing/2014/main" id="{FB88F398-A7AE-77E3-6971-6BCF57EBCA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9846" y="5074664"/>
            <a:ext cx="2705100" cy="390525"/>
          </a:xfrm>
          <a:prstGeom prst="rect">
            <a:avLst/>
          </a:prstGeom>
        </p:spPr>
      </p:pic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099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411009" y="204478"/>
            <a:ext cx="552241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0" lang="en-AU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answer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A red rock in the desert with Uluru in the background">
            <a:extLst>
              <a:ext uri="{FF2B5EF4-FFF2-40B4-BE49-F238E27FC236}">
                <a16:creationId xmlns:a16="http://schemas.microsoft.com/office/drawing/2014/main" id="{34041B35-FE4E-06B1-B052-D5CD957F7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38" y="1601270"/>
            <a:ext cx="8819660" cy="4907646"/>
          </a:xfrm>
          <a:prstGeom prst="rect">
            <a:avLst/>
          </a:prstGeom>
        </p:spPr>
      </p:pic>
      <p:grpSp>
        <p:nvGrpSpPr>
          <p:cNvPr id="9" name="Group 8" descr="Uluru spelled out in binary ">
            <a:extLst>
              <a:ext uri="{FF2B5EF4-FFF2-40B4-BE49-F238E27FC236}">
                <a16:creationId xmlns:a16="http://schemas.microsoft.com/office/drawing/2014/main" id="{7BF7B08B-A1B2-7EB7-B699-3A9A353103C5}"/>
              </a:ext>
            </a:extLst>
          </p:cNvPr>
          <p:cNvGrpSpPr/>
          <p:nvPr/>
        </p:nvGrpSpPr>
        <p:grpSpPr>
          <a:xfrm>
            <a:off x="392206" y="3030501"/>
            <a:ext cx="8602756" cy="2436576"/>
            <a:chOff x="392206" y="3030501"/>
            <a:chExt cx="8602756" cy="24365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D6510B7-AA6E-0B38-C6AC-D1A6979C2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487" y="3792631"/>
              <a:ext cx="2733675" cy="438150"/>
            </a:xfrm>
            <a:prstGeom prst="rect">
              <a:avLst/>
            </a:prstGeom>
          </p:spPr>
        </p:pic>
        <p:pic>
          <p:nvPicPr>
            <p:cNvPr id="1067" name="Picture 1066">
              <a:extLst>
                <a:ext uri="{FF2B5EF4-FFF2-40B4-BE49-F238E27FC236}">
                  <a16:creationId xmlns:a16="http://schemas.microsoft.com/office/drawing/2014/main" id="{37FD6284-66E2-7DA2-AE4A-B41476D23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2206" y="5067027"/>
              <a:ext cx="2667000" cy="400050"/>
            </a:xfrm>
            <a:prstGeom prst="rect">
              <a:avLst/>
            </a:prstGeom>
          </p:spPr>
        </p:pic>
        <p:sp>
          <p:nvSpPr>
            <p:cNvPr id="1069" name="TextBox 1068">
              <a:extLst>
                <a:ext uri="{FF2B5EF4-FFF2-40B4-BE49-F238E27FC236}">
                  <a16:creationId xmlns:a16="http://schemas.microsoft.com/office/drawing/2014/main" id="{691CA3D0-ED9E-2B8F-5A7A-F5457AC556B2}"/>
                </a:ext>
              </a:extLst>
            </p:cNvPr>
            <p:cNvSpPr txBox="1"/>
            <p:nvPr/>
          </p:nvSpPr>
          <p:spPr>
            <a:xfrm>
              <a:off x="1425991" y="3030501"/>
              <a:ext cx="5950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600" dirty="0">
                  <a:ea typeface="Calibri"/>
                  <a:cs typeface="Calibri"/>
                </a:rPr>
                <a:t>U</a:t>
              </a:r>
              <a:endParaRPr lang="en-US" sz="3600" dirty="0"/>
            </a:p>
          </p:txBody>
        </p:sp>
        <p:sp>
          <p:nvSpPr>
            <p:cNvPr id="1070" name="TextBox 1069">
              <a:extLst>
                <a:ext uri="{FF2B5EF4-FFF2-40B4-BE49-F238E27FC236}">
                  <a16:creationId xmlns:a16="http://schemas.microsoft.com/office/drawing/2014/main" id="{63841D59-1106-C426-FF4C-0373AEE3A042}"/>
                </a:ext>
              </a:extLst>
            </p:cNvPr>
            <p:cNvSpPr txBox="1"/>
            <p:nvPr/>
          </p:nvSpPr>
          <p:spPr>
            <a:xfrm>
              <a:off x="4340956" y="3054349"/>
              <a:ext cx="5950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dirty="0">
                  <a:ea typeface="Calibri"/>
                  <a:cs typeface="Calibri"/>
                </a:rPr>
                <a:t>l</a:t>
              </a:r>
              <a:endParaRPr lang="en-US" sz="3600" dirty="0"/>
            </a:p>
          </p:txBody>
        </p:sp>
        <p:sp>
          <p:nvSpPr>
            <p:cNvPr id="1071" name="TextBox 1070">
              <a:extLst>
                <a:ext uri="{FF2B5EF4-FFF2-40B4-BE49-F238E27FC236}">
                  <a16:creationId xmlns:a16="http://schemas.microsoft.com/office/drawing/2014/main" id="{DA66AE45-0F55-EEC4-53C6-B012726A4ADC}"/>
                </a:ext>
              </a:extLst>
            </p:cNvPr>
            <p:cNvSpPr txBox="1"/>
            <p:nvPr/>
          </p:nvSpPr>
          <p:spPr>
            <a:xfrm>
              <a:off x="7425160" y="3057222"/>
              <a:ext cx="5950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dirty="0">
                  <a:ea typeface="Calibri"/>
                  <a:cs typeface="Calibri"/>
                </a:rPr>
                <a:t>u</a:t>
              </a:r>
              <a:endParaRPr lang="en-US" sz="3600" dirty="0"/>
            </a:p>
          </p:txBody>
        </p: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DC304B65-9955-2481-6A82-862C6E2E179A}"/>
                </a:ext>
              </a:extLst>
            </p:cNvPr>
            <p:cNvSpPr txBox="1"/>
            <p:nvPr/>
          </p:nvSpPr>
          <p:spPr>
            <a:xfrm>
              <a:off x="1425990" y="4343598"/>
              <a:ext cx="5950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dirty="0">
                  <a:ea typeface="Calibri"/>
                  <a:cs typeface="Calibri"/>
                </a:rPr>
                <a:t>r</a:t>
              </a:r>
              <a:endParaRPr lang="en-US" sz="3600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A5729B-93FA-7F19-97BF-C8C6B6F7E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89862" y="3861267"/>
              <a:ext cx="2705100" cy="3905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88F398-A7AE-77E3-6971-6BCF57EBC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89846" y="5074664"/>
              <a:ext cx="2705100" cy="390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767880A-7FBA-39F7-3E61-59E166565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48025" y="3827650"/>
              <a:ext cx="2647950" cy="3905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0166F1-F833-99D3-CCE2-3E7A0593A23F}"/>
                </a:ext>
              </a:extLst>
            </p:cNvPr>
            <p:cNvSpPr txBox="1"/>
            <p:nvPr/>
          </p:nvSpPr>
          <p:spPr>
            <a:xfrm>
              <a:off x="4346990" y="4343598"/>
              <a:ext cx="5950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dirty="0">
                  <a:cs typeface="Calibri"/>
                </a:rPr>
                <a:t>u</a:t>
              </a:r>
              <a:endParaRPr lang="en-US" sz="3600" dirty="0"/>
            </a:p>
          </p:txBody>
        </p:sp>
      </p:grpSp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1125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">
        <p159:morph option="byObject"/>
      </p:transition>
    </mc:Choice>
    <mc:Fallback xmlns="">
      <p:transition spd="slow" advTm="1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398</Words>
  <Application>Microsoft Office PowerPoint</Application>
  <PresentationFormat>On-screen Show (4:3)</PresentationFormat>
  <Paragraphs>53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Montserrat Black</vt:lpstr>
      <vt:lpstr>Office Theme</vt:lpstr>
      <vt:lpstr>Entry and exit tickets</vt:lpstr>
      <vt:lpstr>Entry ticket: What might this represent? </vt:lpstr>
      <vt:lpstr>Entry ticket</vt:lpstr>
      <vt:lpstr>Exit ticket: Here's a clue </vt:lpstr>
      <vt:lpstr>Clue 1</vt:lpstr>
      <vt:lpstr>Clue 2</vt:lpstr>
      <vt:lpstr>Clue 3</vt:lpstr>
      <vt:lpstr>Clue 4</vt:lpstr>
      <vt:lpstr>Here is the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Martin Richards</cp:lastModifiedBy>
  <cp:revision>446</cp:revision>
  <dcterms:created xsi:type="dcterms:W3CDTF">2023-10-11T21:00:06Z</dcterms:created>
  <dcterms:modified xsi:type="dcterms:W3CDTF">2024-01-19T05:59:26Z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3c403f-62ba-48c5-b221-2519db7cca50_Enabled">
    <vt:lpwstr>true</vt:lpwstr>
  </property>
  <property fmtid="{D5CDD505-2E9C-101B-9397-08002B2CF9AE}" pid="3" name="MSIP_Label_513c403f-62ba-48c5-b221-2519db7cca50_SetDate">
    <vt:lpwstr>2023-10-16T06:08:06Z</vt:lpwstr>
  </property>
  <property fmtid="{D5CDD505-2E9C-101B-9397-08002B2CF9AE}" pid="4" name="MSIP_Label_513c403f-62ba-48c5-b221-2519db7cca50_Method">
    <vt:lpwstr>Standard</vt:lpwstr>
  </property>
  <property fmtid="{D5CDD505-2E9C-101B-9397-08002B2CF9AE}" pid="5" name="MSIP_Label_513c403f-62ba-48c5-b221-2519db7cca50_Name">
    <vt:lpwstr>OFFICIAL</vt:lpwstr>
  </property>
  <property fmtid="{D5CDD505-2E9C-101B-9397-08002B2CF9AE}" pid="6" name="MSIP_Label_513c403f-62ba-48c5-b221-2519db7cca50_SiteId">
    <vt:lpwstr>6cf76a3a-a824-4270-9200-3d71673ec678</vt:lpwstr>
  </property>
  <property fmtid="{D5CDD505-2E9C-101B-9397-08002B2CF9AE}" pid="7" name="MSIP_Label_513c403f-62ba-48c5-b221-2519db7cca50_ActionId">
    <vt:lpwstr>dc51e088-19ca-4301-a603-f3f8cfaac998</vt:lpwstr>
  </property>
  <property fmtid="{D5CDD505-2E9C-101B-9397-08002B2CF9AE}" pid="8" name="MSIP_Label_513c403f-62ba-48c5-b221-2519db7cca50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</vt:lpwstr>
  </property>
</Properties>
</file>