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70" r:id="rId6"/>
    <p:sldId id="275" r:id="rId7"/>
    <p:sldId id="271" r:id="rId8"/>
    <p:sldId id="269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ara" initials="BD" lastIdx="1" clrIdx="0">
    <p:extLst>
      <p:ext uri="{19B8F6BF-5375-455C-9EA6-DF929625EA0E}">
        <p15:presenceInfo xmlns:p15="http://schemas.microsoft.com/office/powerpoint/2012/main" userId="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51C6BF-5235-471C-9C5C-4AE9868DD245}" v="187" dt="2024-04-05T02:58:19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467" autoAdjust="0"/>
  </p:normalViewPr>
  <p:slideViewPr>
    <p:cSldViewPr>
      <p:cViewPr varScale="1">
        <p:scale>
          <a:sx n="54" d="100"/>
          <a:sy n="54" d="100"/>
        </p:scale>
        <p:origin x="4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Richards" userId="ebc9b6ae-69f0-455b-b337-207e73494a6e" providerId="ADAL" clId="{9851C6BF-5235-471C-9C5C-4AE9868DD245}"/>
    <pc:docChg chg="custSel addSld delSld modSld">
      <pc:chgData name="Martin Richards" userId="ebc9b6ae-69f0-455b-b337-207e73494a6e" providerId="ADAL" clId="{9851C6BF-5235-471C-9C5C-4AE9868DD245}" dt="2024-04-05T02:58:36.513" v="365" actId="962"/>
      <pc:docMkLst>
        <pc:docMk/>
      </pc:docMkLst>
      <pc:sldChg chg="modSp mod">
        <pc:chgData name="Martin Richards" userId="ebc9b6ae-69f0-455b-b337-207e73494a6e" providerId="ADAL" clId="{9851C6BF-5235-471C-9C5C-4AE9868DD245}" dt="2024-04-05T02:56:09.506" v="324"/>
        <pc:sldMkLst>
          <pc:docMk/>
          <pc:sldMk cId="719979160" sldId="258"/>
        </pc:sldMkLst>
        <pc:spChg chg="mod ord">
          <ac:chgData name="Martin Richards" userId="ebc9b6ae-69f0-455b-b337-207e73494a6e" providerId="ADAL" clId="{9851C6BF-5235-471C-9C5C-4AE9868DD245}" dt="2024-04-05T02:56:09.506" v="324"/>
          <ac:spMkLst>
            <pc:docMk/>
            <pc:sldMk cId="719979160" sldId="258"/>
            <ac:spMk id="2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6:01.879" v="321"/>
          <ac:spMkLst>
            <pc:docMk/>
            <pc:sldMk cId="719979160" sldId="258"/>
            <ac:spMk id="3" creationId="{00000000-0000-0000-0000-000000000000}"/>
          </ac:spMkLst>
        </pc:spChg>
        <pc:picChg chg="mod">
          <ac:chgData name="Martin Richards" userId="ebc9b6ae-69f0-455b-b337-207e73494a6e" providerId="ADAL" clId="{9851C6BF-5235-471C-9C5C-4AE9868DD245}" dt="2024-04-05T02:50:00.511" v="53" actId="962"/>
          <ac:picMkLst>
            <pc:docMk/>
            <pc:sldMk cId="719979160" sldId="258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0:23.715" v="73" actId="962"/>
          <ac:picMkLst>
            <pc:docMk/>
            <pc:sldMk cId="719979160" sldId="258"/>
            <ac:picMk id="1028" creationId="{00000000-0000-0000-0000-000000000000}"/>
          </ac:picMkLst>
        </pc:picChg>
      </pc:sldChg>
      <pc:sldChg chg="modSp mod">
        <pc:chgData name="Martin Richards" userId="ebc9b6ae-69f0-455b-b337-207e73494a6e" providerId="ADAL" clId="{9851C6BF-5235-471C-9C5C-4AE9868DD245}" dt="2024-04-05T02:57:52.482" v="355"/>
        <pc:sldMkLst>
          <pc:docMk/>
          <pc:sldMk cId="3605286540" sldId="269"/>
        </pc:sldMkLst>
        <pc:spChg chg="mod ord">
          <ac:chgData name="Martin Richards" userId="ebc9b6ae-69f0-455b-b337-207e73494a6e" providerId="ADAL" clId="{9851C6BF-5235-471C-9C5C-4AE9868DD245}" dt="2024-04-05T02:57:47.606" v="354"/>
          <ac:spMkLst>
            <pc:docMk/>
            <pc:sldMk cId="3605286540" sldId="269"/>
            <ac:spMk id="2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7:30.941" v="349"/>
          <ac:spMkLst>
            <pc:docMk/>
            <pc:sldMk cId="3605286540" sldId="269"/>
            <ac:spMk id="3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7:43.503" v="352"/>
          <ac:spMkLst>
            <pc:docMk/>
            <pc:sldMk cId="3605286540" sldId="269"/>
            <ac:spMk id="6" creationId="{3FF63003-0FCE-42E1-8385-B53C17E18F54}"/>
          </ac:spMkLst>
        </pc:spChg>
        <pc:picChg chg="mod ord">
          <ac:chgData name="Martin Richards" userId="ebc9b6ae-69f0-455b-b337-207e73494a6e" providerId="ADAL" clId="{9851C6BF-5235-471C-9C5C-4AE9868DD245}" dt="2024-04-05T02:57:37.672" v="351"/>
          <ac:picMkLst>
            <pc:docMk/>
            <pc:sldMk cId="3605286540" sldId="269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7:52.482" v="355"/>
          <ac:picMkLst>
            <pc:docMk/>
            <pc:sldMk cId="3605286540" sldId="269"/>
            <ac:picMk id="1026" creationId="{00000000-0000-0000-0000-000000000000}"/>
          </ac:picMkLst>
        </pc:picChg>
      </pc:sldChg>
      <pc:sldChg chg="modSp mod delCm">
        <pc:chgData name="Martin Richards" userId="ebc9b6ae-69f0-455b-b337-207e73494a6e" providerId="ADAL" clId="{9851C6BF-5235-471C-9C5C-4AE9868DD245}" dt="2024-04-05T02:56:30.462" v="332"/>
        <pc:sldMkLst>
          <pc:docMk/>
          <pc:sldMk cId="2178825483" sldId="270"/>
        </pc:sldMkLst>
        <pc:spChg chg="mod ord">
          <ac:chgData name="Martin Richards" userId="ebc9b6ae-69f0-455b-b337-207e73494a6e" providerId="ADAL" clId="{9851C6BF-5235-471C-9C5C-4AE9868DD245}" dt="2024-04-05T02:56:30.462" v="332"/>
          <ac:spMkLst>
            <pc:docMk/>
            <pc:sldMk cId="2178825483" sldId="270"/>
            <ac:spMk id="2" creationId="{00000000-0000-0000-0000-000000000000}"/>
          </ac:spMkLst>
        </pc:spChg>
        <pc:spChg chg="mod">
          <ac:chgData name="Martin Richards" userId="ebc9b6ae-69f0-455b-b337-207e73494a6e" providerId="ADAL" clId="{9851C6BF-5235-471C-9C5C-4AE9868DD245}" dt="2024-04-05T02:55:44.555" v="319" actId="5793"/>
          <ac:spMkLst>
            <pc:docMk/>
            <pc:sldMk cId="2178825483" sldId="270"/>
            <ac:spMk id="6" creationId="{3FF63003-0FCE-42E1-8385-B53C17E18F54}"/>
          </ac:spMkLst>
        </pc:spChg>
        <pc:spChg chg="mod ord">
          <ac:chgData name="Martin Richards" userId="ebc9b6ae-69f0-455b-b337-207e73494a6e" providerId="ADAL" clId="{9851C6BF-5235-471C-9C5C-4AE9868DD245}" dt="2024-04-05T02:56:20.353" v="327"/>
          <ac:spMkLst>
            <pc:docMk/>
            <pc:sldMk cId="2178825483" sldId="270"/>
            <ac:spMk id="9" creationId="{00000000-0000-0000-0000-000000000000}"/>
          </ac:spMkLst>
        </pc:spChg>
        <pc:picChg chg="mod">
          <ac:chgData name="Martin Richards" userId="ebc9b6ae-69f0-455b-b337-207e73494a6e" providerId="ADAL" clId="{9851C6BF-5235-471C-9C5C-4AE9868DD245}" dt="2024-04-05T02:51:05.428" v="139" actId="962"/>
          <ac:picMkLst>
            <pc:docMk/>
            <pc:sldMk cId="2178825483" sldId="270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6:25.417" v="328"/>
          <ac:picMkLst>
            <pc:docMk/>
            <pc:sldMk cId="2178825483" sldId="270"/>
            <ac:picMk id="1028" creationId="{00000000-0000-0000-0000-000000000000}"/>
          </ac:picMkLst>
        </pc:picChg>
      </pc:sldChg>
      <pc:sldChg chg="modSp mod">
        <pc:chgData name="Martin Richards" userId="ebc9b6ae-69f0-455b-b337-207e73494a6e" providerId="ADAL" clId="{9851C6BF-5235-471C-9C5C-4AE9868DD245}" dt="2024-04-05T02:57:20.579" v="346"/>
        <pc:sldMkLst>
          <pc:docMk/>
          <pc:sldMk cId="1365355985" sldId="271"/>
        </pc:sldMkLst>
        <pc:spChg chg="mod ord">
          <ac:chgData name="Martin Richards" userId="ebc9b6ae-69f0-455b-b337-207e73494a6e" providerId="ADAL" clId="{9851C6BF-5235-471C-9C5C-4AE9868DD245}" dt="2024-04-05T02:57:16.003" v="345"/>
          <ac:spMkLst>
            <pc:docMk/>
            <pc:sldMk cId="1365355985" sldId="271"/>
            <ac:spMk id="2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7:01.700" v="342"/>
          <ac:spMkLst>
            <pc:docMk/>
            <pc:sldMk cId="1365355985" sldId="271"/>
            <ac:spMk id="3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7:20.579" v="346"/>
          <ac:spMkLst>
            <pc:docMk/>
            <pc:sldMk cId="1365355985" sldId="271"/>
            <ac:spMk id="6" creationId="{3FF63003-0FCE-42E1-8385-B53C17E18F54}"/>
          </ac:spMkLst>
        </pc:spChg>
        <pc:picChg chg="mod">
          <ac:chgData name="Martin Richards" userId="ebc9b6ae-69f0-455b-b337-207e73494a6e" providerId="ADAL" clId="{9851C6BF-5235-471C-9C5C-4AE9868DD245}" dt="2024-04-05T02:51:27.340" v="147" actId="962"/>
          <ac:picMkLst>
            <pc:docMk/>
            <pc:sldMk cId="1365355985" sldId="271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1:45.375" v="207" actId="962"/>
          <ac:picMkLst>
            <pc:docMk/>
            <pc:sldMk cId="1365355985" sldId="271"/>
            <ac:picMk id="1026" creationId="{00000000-0000-0000-0000-000000000000}"/>
          </ac:picMkLst>
        </pc:picChg>
      </pc:sldChg>
      <pc:sldChg chg="modSp mod">
        <pc:chgData name="Martin Richards" userId="ebc9b6ae-69f0-455b-b337-207e73494a6e" providerId="ADAL" clId="{9851C6BF-5235-471C-9C5C-4AE9868DD245}" dt="2024-04-05T02:58:19.240" v="361"/>
        <pc:sldMkLst>
          <pc:docMk/>
          <pc:sldMk cId="1490943013" sldId="272"/>
        </pc:sldMkLst>
        <pc:spChg chg="mod ord">
          <ac:chgData name="Martin Richards" userId="ebc9b6ae-69f0-455b-b337-207e73494a6e" providerId="ADAL" clId="{9851C6BF-5235-471C-9C5C-4AE9868DD245}" dt="2024-04-05T02:58:13.232" v="360"/>
          <ac:spMkLst>
            <pc:docMk/>
            <pc:sldMk cId="1490943013" sldId="272"/>
            <ac:spMk id="2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8:05.944" v="357"/>
          <ac:spMkLst>
            <pc:docMk/>
            <pc:sldMk cId="1490943013" sldId="272"/>
            <ac:spMk id="3" creationId="{00000000-0000-0000-0000-000000000000}"/>
          </ac:spMkLst>
        </pc:spChg>
        <pc:spChg chg="ord">
          <ac:chgData name="Martin Richards" userId="ebc9b6ae-69f0-455b-b337-207e73494a6e" providerId="ADAL" clId="{9851C6BF-5235-471C-9C5C-4AE9868DD245}" dt="2024-04-05T02:58:08.883" v="358"/>
          <ac:spMkLst>
            <pc:docMk/>
            <pc:sldMk cId="1490943013" sldId="272"/>
            <ac:spMk id="6" creationId="{3FF63003-0FCE-42E1-8385-B53C17E18F54}"/>
          </ac:spMkLst>
        </pc:spChg>
        <pc:picChg chg="mod">
          <ac:chgData name="Martin Richards" userId="ebc9b6ae-69f0-455b-b337-207e73494a6e" providerId="ADAL" clId="{9851C6BF-5235-471C-9C5C-4AE9868DD245}" dt="2024-04-05T02:52:18.958" v="276" actId="962"/>
          <ac:picMkLst>
            <pc:docMk/>
            <pc:sldMk cId="1490943013" sldId="272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8:19.240" v="361"/>
          <ac:picMkLst>
            <pc:docMk/>
            <pc:sldMk cId="1490943013" sldId="272"/>
            <ac:picMk id="9" creationId="{00000000-0000-0000-0000-000000000000}"/>
          </ac:picMkLst>
        </pc:picChg>
      </pc:sldChg>
      <pc:sldChg chg="modSp mod">
        <pc:chgData name="Martin Richards" userId="ebc9b6ae-69f0-455b-b337-207e73494a6e" providerId="ADAL" clId="{9851C6BF-5235-471C-9C5C-4AE9868DD245}" dt="2024-04-05T02:58:36.513" v="365" actId="962"/>
        <pc:sldMkLst>
          <pc:docMk/>
          <pc:sldMk cId="2127398296" sldId="273"/>
        </pc:sldMkLst>
        <pc:spChg chg="mod">
          <ac:chgData name="Martin Richards" userId="ebc9b6ae-69f0-455b-b337-207e73494a6e" providerId="ADAL" clId="{9851C6BF-5235-471C-9C5C-4AE9868DD245}" dt="2024-04-05T02:58:36.513" v="365" actId="962"/>
          <ac:spMkLst>
            <pc:docMk/>
            <pc:sldMk cId="2127398296" sldId="273"/>
            <ac:spMk id="2" creationId="{00000000-0000-0000-0000-000000000000}"/>
          </ac:spMkLst>
        </pc:spChg>
        <pc:spChg chg="mod">
          <ac:chgData name="Martin Richards" userId="ebc9b6ae-69f0-455b-b337-207e73494a6e" providerId="ADAL" clId="{9851C6BF-5235-471C-9C5C-4AE9868DD245}" dt="2024-04-05T02:53:34.640" v="316" actId="33553"/>
          <ac:spMkLst>
            <pc:docMk/>
            <pc:sldMk cId="2127398296" sldId="273"/>
            <ac:spMk id="3" creationId="{00000000-0000-0000-0000-000000000000}"/>
          </ac:spMkLst>
        </pc:spChg>
        <pc:spChg chg="ord">
          <ac:chgData name="Martin Richards" userId="ebc9b6ae-69f0-455b-b337-207e73494a6e" providerId="ADAL" clId="{9851C6BF-5235-471C-9C5C-4AE9868DD245}" dt="2024-04-05T02:58:30.054" v="364"/>
          <ac:spMkLst>
            <pc:docMk/>
            <pc:sldMk cId="2127398296" sldId="273"/>
            <ac:spMk id="6" creationId="{3FF63003-0FCE-42E1-8385-B53C17E18F54}"/>
          </ac:spMkLst>
        </pc:spChg>
        <pc:picChg chg="mod">
          <ac:chgData name="Martin Richards" userId="ebc9b6ae-69f0-455b-b337-207e73494a6e" providerId="ADAL" clId="{9851C6BF-5235-471C-9C5C-4AE9868DD245}" dt="2024-04-05T02:52:22.764" v="277" actId="962"/>
          <ac:picMkLst>
            <pc:docMk/>
            <pc:sldMk cId="2127398296" sldId="273"/>
            <ac:picMk id="8" creationId="{00000000-0000-0000-0000-000000000000}"/>
          </ac:picMkLst>
        </pc:picChg>
      </pc:sldChg>
      <pc:sldChg chg="modSp del mod">
        <pc:chgData name="Martin Richards" userId="ebc9b6ae-69f0-455b-b337-207e73494a6e" providerId="ADAL" clId="{9851C6BF-5235-471C-9C5C-4AE9868DD245}" dt="2024-04-05T02:54:35.655" v="317" actId="2696"/>
        <pc:sldMkLst>
          <pc:docMk/>
          <pc:sldMk cId="3608220320" sldId="274"/>
        </pc:sldMkLst>
        <pc:spChg chg="mod">
          <ac:chgData name="Martin Richards" userId="ebc9b6ae-69f0-455b-b337-207e73494a6e" providerId="ADAL" clId="{9851C6BF-5235-471C-9C5C-4AE9868DD245}" dt="2024-04-05T02:52:30.051" v="279" actId="33553"/>
          <ac:spMkLst>
            <pc:docMk/>
            <pc:sldMk cId="3608220320" sldId="274"/>
            <ac:spMk id="3" creationId="{00000000-0000-0000-0000-000000000000}"/>
          </ac:spMkLst>
        </pc:spChg>
        <pc:picChg chg="mod">
          <ac:chgData name="Martin Richards" userId="ebc9b6ae-69f0-455b-b337-207e73494a6e" providerId="ADAL" clId="{9851C6BF-5235-471C-9C5C-4AE9868DD245}" dt="2024-04-05T02:51:02.678" v="138" actId="962"/>
          <ac:picMkLst>
            <pc:docMk/>
            <pc:sldMk cId="3608220320" sldId="274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0:54.542" v="137" actId="962"/>
          <ac:picMkLst>
            <pc:docMk/>
            <pc:sldMk cId="3608220320" sldId="274"/>
            <ac:picMk id="1028" creationId="{00000000-0000-0000-0000-000000000000}"/>
          </ac:picMkLst>
        </pc:picChg>
      </pc:sldChg>
      <pc:sldChg chg="modSp add mod">
        <pc:chgData name="Martin Richards" userId="ebc9b6ae-69f0-455b-b337-207e73494a6e" providerId="ADAL" clId="{9851C6BF-5235-471C-9C5C-4AE9868DD245}" dt="2024-04-05T02:56:49.497" v="340"/>
        <pc:sldMkLst>
          <pc:docMk/>
          <pc:sldMk cId="12518845" sldId="275"/>
        </pc:sldMkLst>
        <pc:spChg chg="mod ord">
          <ac:chgData name="Martin Richards" userId="ebc9b6ae-69f0-455b-b337-207e73494a6e" providerId="ADAL" clId="{9851C6BF-5235-471C-9C5C-4AE9868DD245}" dt="2024-04-05T02:56:49.497" v="340"/>
          <ac:spMkLst>
            <pc:docMk/>
            <pc:sldMk cId="12518845" sldId="275"/>
            <ac:spMk id="2" creationId="{00000000-0000-0000-0000-000000000000}"/>
          </ac:spMkLst>
        </pc:spChg>
        <pc:spChg chg="mod ord">
          <ac:chgData name="Martin Richards" userId="ebc9b6ae-69f0-455b-b337-207e73494a6e" providerId="ADAL" clId="{9851C6BF-5235-471C-9C5C-4AE9868DD245}" dt="2024-04-05T02:56:44.225" v="336"/>
          <ac:spMkLst>
            <pc:docMk/>
            <pc:sldMk cId="12518845" sldId="275"/>
            <ac:spMk id="6" creationId="{3FF63003-0FCE-42E1-8385-B53C17E18F54}"/>
          </ac:spMkLst>
        </pc:spChg>
        <pc:spChg chg="mod ord">
          <ac:chgData name="Martin Richards" userId="ebc9b6ae-69f0-455b-b337-207e73494a6e" providerId="ADAL" clId="{9851C6BF-5235-471C-9C5C-4AE9868DD245}" dt="2024-04-05T02:56:40.122" v="335"/>
          <ac:spMkLst>
            <pc:docMk/>
            <pc:sldMk cId="12518845" sldId="275"/>
            <ac:spMk id="9" creationId="{00000000-0000-0000-0000-000000000000}"/>
          </ac:spMkLst>
        </pc:spChg>
        <pc:picChg chg="mod">
          <ac:chgData name="Martin Richards" userId="ebc9b6ae-69f0-455b-b337-207e73494a6e" providerId="ADAL" clId="{9851C6BF-5235-471C-9C5C-4AE9868DD245}" dt="2024-04-05T02:51:17.437" v="144" actId="962"/>
          <ac:picMkLst>
            <pc:docMk/>
            <pc:sldMk cId="12518845" sldId="275"/>
            <ac:picMk id="8" creationId="{00000000-0000-0000-0000-000000000000}"/>
          </ac:picMkLst>
        </pc:picChg>
        <pc:picChg chg="mod">
          <ac:chgData name="Martin Richards" userId="ebc9b6ae-69f0-455b-b337-207e73494a6e" providerId="ADAL" clId="{9851C6BF-5235-471C-9C5C-4AE9868DD245}" dt="2024-04-05T02:51:22.297" v="146" actId="962"/>
          <ac:picMkLst>
            <pc:docMk/>
            <pc:sldMk cId="12518845" sldId="275"/>
            <ac:picMk id="102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018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609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52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385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84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3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373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436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014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177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613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95D1-EEA3-4221-80BF-584347AFCA23}" type="datetimeFigureOut">
              <a:rPr lang="en-AU" smtClean="0"/>
              <a:t>5/04/2024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955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ound_wave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ound_wave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ound_wave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CPT-Sound-SamplingRate-1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CPT-Sound-SamplingRate-1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ound_wave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ound_wave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0507" y="5362417"/>
            <a:ext cx="3455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i="1" dirty="0">
                <a:hlinkClick r:id="rId3"/>
              </a:rPr>
              <a:t>Sound wave.jpg</a:t>
            </a:r>
            <a:endParaRPr lang="en-AU" sz="1000" i="1" dirty="0"/>
          </a:p>
          <a:p>
            <a:endParaRPr lang="en-AU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971600" y="623590"/>
            <a:ext cx="6480720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Digital audio</a:t>
            </a:r>
          </a:p>
        </p:txBody>
      </p:sp>
      <p:pic>
        <p:nvPicPr>
          <p:cNvPr id="1028" name="Picture 4" descr="sound wa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7035"/>
            <a:ext cx="3443929" cy="344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97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0507" y="5362417"/>
            <a:ext cx="3455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i="1" dirty="0">
                <a:hlinkClick r:id="rId3"/>
              </a:rPr>
              <a:t>Sound wave.jpg</a:t>
            </a:r>
            <a:endParaRPr lang="en-AU" sz="1000" i="1" dirty="0"/>
          </a:p>
          <a:p>
            <a:endParaRPr lang="en-AU" dirty="0"/>
          </a:p>
        </p:txBody>
      </p:sp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2507627" y="539134"/>
            <a:ext cx="3960440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1</a:t>
            </a:r>
          </a:p>
        </p:txBody>
      </p:sp>
      <p:pic>
        <p:nvPicPr>
          <p:cNvPr id="1028" name="Picture 4" descr="A blue light on a black background to represent a sound wa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83" y="1209207"/>
            <a:ext cx="3443929" cy="344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355976" y="1207433"/>
            <a:ext cx="4286250" cy="489364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Sound is carried through the air by changes in air pressure.</a:t>
            </a:r>
          </a:p>
          <a:p>
            <a:endParaRPr lang="en-AU" sz="2400" dirty="0"/>
          </a:p>
          <a:p>
            <a:r>
              <a:rPr lang="en-AU" sz="2400" dirty="0"/>
              <a:t>Which of these is correct?</a:t>
            </a:r>
          </a:p>
          <a:p>
            <a:r>
              <a:rPr lang="en-AU" sz="2400" dirty="0"/>
              <a:t>a) Computers can understand sound waves represented as wavy lines.</a:t>
            </a:r>
          </a:p>
          <a:p>
            <a:r>
              <a:rPr lang="en-AU" sz="2400" dirty="0"/>
              <a:t>b) Computers need sound waves to be converted it into a digital format.</a:t>
            </a:r>
          </a:p>
          <a:p>
            <a:r>
              <a:rPr lang="en-AU" sz="2400" dirty="0"/>
              <a:t>c) Computers cannot store and work with sound waves even in digital format. </a:t>
            </a:r>
          </a:p>
        </p:txBody>
      </p:sp>
    </p:spTree>
    <p:extLst>
      <p:ext uri="{BB962C8B-B14F-4D97-AF65-F5344CB8AC3E}">
        <p14:creationId xmlns:p14="http://schemas.microsoft.com/office/powerpoint/2010/main" val="217882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0507" y="5362417"/>
            <a:ext cx="3455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i="1" dirty="0">
                <a:hlinkClick r:id="rId3"/>
              </a:rPr>
              <a:t>Sound wave.jpg</a:t>
            </a:r>
            <a:endParaRPr lang="en-AU" sz="1000" i="1" dirty="0"/>
          </a:p>
          <a:p>
            <a:endParaRPr lang="en-AU" dirty="0"/>
          </a:p>
        </p:txBody>
      </p:sp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2507626" y="539134"/>
            <a:ext cx="5736781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1 answer</a:t>
            </a:r>
          </a:p>
        </p:txBody>
      </p:sp>
      <p:pic>
        <p:nvPicPr>
          <p:cNvPr id="1028" name="Picture 4" descr="A blue light on a black background to represent a sound wa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83" y="1209207"/>
            <a:ext cx="3443929" cy="344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355976" y="1207433"/>
            <a:ext cx="4286250" cy="415498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/>
              <a:t>Sound is carried through the air by changes in air pressure.</a:t>
            </a:r>
          </a:p>
          <a:p>
            <a:endParaRPr lang="en-AU" sz="2400" dirty="0"/>
          </a:p>
          <a:p>
            <a:r>
              <a:rPr lang="en-AU" sz="2400" dirty="0"/>
              <a:t>CORRECT ANSWER</a:t>
            </a:r>
          </a:p>
          <a:p>
            <a:r>
              <a:rPr lang="en-AU" sz="2400" dirty="0"/>
              <a:t>b) Computers need sound waves to be converted it into a digital format.</a:t>
            </a:r>
          </a:p>
          <a:p>
            <a:endParaRPr lang="en-AU" sz="2400" dirty="0"/>
          </a:p>
          <a:p>
            <a:r>
              <a:rPr lang="en-AU" sz="2400" dirty="0"/>
              <a:t>Even as electrical waves from a microphone, the sound has not yet been converted to digital.</a:t>
            </a:r>
          </a:p>
        </p:txBody>
      </p:sp>
    </p:spTree>
    <p:extLst>
      <p:ext uri="{BB962C8B-B14F-4D97-AF65-F5344CB8AC3E}">
        <p14:creationId xmlns:p14="http://schemas.microsoft.com/office/powerpoint/2010/main" val="12518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4944" y="4149080"/>
            <a:ext cx="345546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dirty="0">
                <a:hlinkClick r:id="rId3"/>
              </a:rPr>
              <a:t>Sound-SamplingRate-1.svg</a:t>
            </a:r>
            <a:endParaRPr lang="en-AU" sz="1000" dirty="0"/>
          </a:p>
          <a:p>
            <a:endParaRPr lang="en-AU" sz="1000" i="1" dirty="0"/>
          </a:p>
          <a:p>
            <a:endParaRPr lang="en-AU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2339752" y="552702"/>
            <a:ext cx="4464496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2 </a:t>
            </a:r>
          </a:p>
        </p:txBody>
      </p:sp>
      <p:pic>
        <p:nvPicPr>
          <p:cNvPr id="1026" name="Picture 2" descr="sound sampling of a sound wa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30" y="1495496"/>
            <a:ext cx="3605821" cy="243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355976" y="1207433"/>
            <a:ext cx="4286250" cy="415498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/>
              <a:t>Sampling rate is the number of ‘pictures’ or samples taken per second. </a:t>
            </a:r>
          </a:p>
          <a:p>
            <a:r>
              <a:rPr lang="en-AU" sz="2400" dirty="0"/>
              <a:t>Which of these is correct?</a:t>
            </a:r>
          </a:p>
          <a:p>
            <a:endParaRPr lang="en-AU" sz="2400" dirty="0"/>
          </a:p>
          <a:p>
            <a:r>
              <a:rPr lang="en-AU" sz="2400" dirty="0"/>
              <a:t>A higher sampling rate means more samples are taken, which leads to:</a:t>
            </a:r>
          </a:p>
          <a:p>
            <a:r>
              <a:rPr lang="en-AU" sz="2400" dirty="0"/>
              <a:t>a) better audio quality.</a:t>
            </a:r>
          </a:p>
          <a:p>
            <a:r>
              <a:rPr lang="en-AU" sz="2400" dirty="0"/>
              <a:t>b) no difference in audio quality.</a:t>
            </a:r>
          </a:p>
          <a:p>
            <a:r>
              <a:rPr lang="en-AU" sz="2400" dirty="0"/>
              <a:t>c) lower audio quality.</a:t>
            </a:r>
          </a:p>
        </p:txBody>
      </p:sp>
    </p:spTree>
    <p:extLst>
      <p:ext uri="{BB962C8B-B14F-4D97-AF65-F5344CB8AC3E}">
        <p14:creationId xmlns:p14="http://schemas.microsoft.com/office/powerpoint/2010/main" val="136535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4944" y="4149080"/>
            <a:ext cx="345546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dirty="0">
                <a:hlinkClick r:id="rId3"/>
              </a:rPr>
              <a:t>Sound-SamplingRate-1.svg</a:t>
            </a:r>
            <a:endParaRPr lang="en-AU" sz="1000" dirty="0"/>
          </a:p>
          <a:p>
            <a:endParaRPr lang="en-AU" sz="1000" i="1" dirty="0"/>
          </a:p>
          <a:p>
            <a:endParaRPr lang="en-AU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2339752" y="552702"/>
            <a:ext cx="5616624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2 answer</a:t>
            </a:r>
          </a:p>
        </p:txBody>
      </p:sp>
      <p:pic>
        <p:nvPicPr>
          <p:cNvPr id="1026" name="Picture 2" descr="Sound sampling of a sound wave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30" y="1495496"/>
            <a:ext cx="3605821" cy="243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355976" y="1207433"/>
            <a:ext cx="4286250" cy="415498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/>
              <a:t>Sampling rate is the number of ‘pictures’ or samples taken per second.</a:t>
            </a:r>
          </a:p>
          <a:p>
            <a:endParaRPr lang="en-AU" sz="2400" dirty="0"/>
          </a:p>
          <a:p>
            <a:r>
              <a:rPr lang="en-AU" sz="2400" dirty="0"/>
              <a:t>CORRECT ANSWER </a:t>
            </a:r>
          </a:p>
          <a:p>
            <a:r>
              <a:rPr lang="en-AU" sz="2400" dirty="0"/>
              <a:t>a) better audio quality.</a:t>
            </a:r>
          </a:p>
          <a:p>
            <a:endParaRPr lang="en-AU" sz="2400" dirty="0"/>
          </a:p>
          <a:p>
            <a:r>
              <a:rPr lang="en-AU" sz="2400" dirty="0"/>
              <a:t>Think of it as taking more pictures per second, capturing more detail. This higher detail leads to better audio quality.</a:t>
            </a:r>
          </a:p>
        </p:txBody>
      </p:sp>
    </p:spTree>
    <p:extLst>
      <p:ext uri="{BB962C8B-B14F-4D97-AF65-F5344CB8AC3E}">
        <p14:creationId xmlns:p14="http://schemas.microsoft.com/office/powerpoint/2010/main" val="3605286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0507" y="5362417"/>
            <a:ext cx="3455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i="1" dirty="0">
                <a:hlinkClick r:id="rId3"/>
              </a:rPr>
              <a:t>Sound wave.jpg</a:t>
            </a:r>
            <a:endParaRPr lang="en-AU" sz="1000" i="1" dirty="0"/>
          </a:p>
          <a:p>
            <a:endParaRPr lang="en-AU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1915944" y="539134"/>
            <a:ext cx="4880063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3</a:t>
            </a:r>
          </a:p>
        </p:txBody>
      </p:sp>
      <p:pic>
        <p:nvPicPr>
          <p:cNvPr id="9" name="Picture 2" descr="https://lh6.googleusercontent.com/KAMXPdZI2KE5B5aKZW1Q9Gwy-vB_Y2nSHp4uhJodRkGO3HhtLwNHPuL1OVToiSmd8q4ReIkb1RX2mXdjaQZbMiXpKkGrEFZ30zGdM69DEX1HVYIDzBtEp2kO2VB4tSg-iiQM3Z8q4hR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07433"/>
            <a:ext cx="3685952" cy="126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355976" y="1207433"/>
            <a:ext cx="4286250" cy="415498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/>
              <a:t>To covert sound waves into a digital representation, samples are taken at regular intervals. </a:t>
            </a:r>
          </a:p>
          <a:p>
            <a:r>
              <a:rPr lang="en-AU" sz="2400" dirty="0"/>
              <a:t>Which of these is correct?</a:t>
            </a:r>
          </a:p>
          <a:p>
            <a:endParaRPr lang="en-AU" sz="2400" dirty="0"/>
          </a:p>
          <a:p>
            <a:r>
              <a:rPr lang="en-AU" sz="2400" dirty="0"/>
              <a:t>Each sample represents: </a:t>
            </a:r>
          </a:p>
          <a:p>
            <a:r>
              <a:rPr lang="en-AU" sz="2400" dirty="0"/>
              <a:t>a) the loudness of the sound wave at that specific moment.</a:t>
            </a:r>
          </a:p>
          <a:p>
            <a:r>
              <a:rPr lang="en-AU" sz="2400" dirty="0"/>
              <a:t>b) the speed of the sound wave at that specific moment.</a:t>
            </a:r>
          </a:p>
          <a:p>
            <a:r>
              <a:rPr lang="en-AU" sz="2400" dirty="0"/>
              <a:t>c) the frequency of the sound. </a:t>
            </a:r>
          </a:p>
        </p:txBody>
      </p:sp>
    </p:spTree>
    <p:extLst>
      <p:ext uri="{BB962C8B-B14F-4D97-AF65-F5344CB8AC3E}">
        <p14:creationId xmlns:p14="http://schemas.microsoft.com/office/powerpoint/2010/main" val="149094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0507" y="5362417"/>
            <a:ext cx="3455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/>
              <a:t>Image source Wikipedia: </a:t>
            </a:r>
            <a:r>
              <a:rPr lang="en-AU" sz="1000" i="1" dirty="0">
                <a:hlinkClick r:id="rId3"/>
              </a:rPr>
              <a:t>Sound wave.jpg</a:t>
            </a:r>
            <a:endParaRPr lang="en-AU" sz="1000" i="1" dirty="0"/>
          </a:p>
          <a:p>
            <a:endParaRPr lang="en-AU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1915944" y="539134"/>
            <a:ext cx="6112440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 quiz: Question 3 answer</a:t>
            </a:r>
          </a:p>
        </p:txBody>
      </p:sp>
      <p:pic>
        <p:nvPicPr>
          <p:cNvPr id="9" name="Picture 2" descr="https://lh6.googleusercontent.com/KAMXPdZI2KE5B5aKZW1Q9Gwy-vB_Y2nSHp4uhJodRkGO3HhtLwNHPuL1OVToiSmd8q4ReIkb1RX2mXdjaQZbMiXpKkGrEFZ30zGdM69DEX1HVYIDzBtEp2kO2VB4tSg-iiQM3Z8q4hR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07433"/>
            <a:ext cx="3685952" cy="126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4283969" y="1207433"/>
            <a:ext cx="4502272" cy="489364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/>
              <a:t>To covert sound waves into a digital representation, samples are taken at regular intervals. </a:t>
            </a:r>
          </a:p>
          <a:p>
            <a:endParaRPr lang="en-AU" sz="2400" dirty="0"/>
          </a:p>
          <a:p>
            <a:r>
              <a:rPr lang="en-AU" sz="2400" dirty="0"/>
              <a:t>CORRECT ANSWER </a:t>
            </a:r>
          </a:p>
          <a:p>
            <a:r>
              <a:rPr lang="en-AU" sz="2400" dirty="0"/>
              <a:t>a) the loudness of the sound wave at that specific moment.</a:t>
            </a:r>
          </a:p>
          <a:p>
            <a:endParaRPr lang="en-AU" sz="2400" dirty="0"/>
          </a:p>
          <a:p>
            <a:r>
              <a:rPr lang="en-AU" sz="2400" dirty="0"/>
              <a:t>The loudness values are converted into numbers, made up of 0s and 1s. These numbers make up the digital representation of the sound wave. </a:t>
            </a:r>
          </a:p>
        </p:txBody>
      </p:sp>
    </p:spTree>
    <p:extLst>
      <p:ext uri="{BB962C8B-B14F-4D97-AF65-F5344CB8AC3E}">
        <p14:creationId xmlns:p14="http://schemas.microsoft.com/office/powerpoint/2010/main" val="212739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1789503F-E493-471E-9729-B33A45DDB5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2907AA-C356-46D3-B95A-FED97C35C7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A9598F-A93F-43E2-96BD-C7032A5AED3F}">
  <ds:schemaRefs>
    <ds:schemaRef ds:uri="http://schemas.microsoft.com/office/2006/metadata/properties"/>
    <ds:schemaRef ds:uri="http://schemas.microsoft.com/office/infopath/2007/PartnerControls"/>
    <ds:schemaRef ds:uri="ff236c08-9611-4854-a4bb-16d44b7327b6"/>
    <ds:schemaRef ds:uri="64eff3df-e3d6-48ed-978f-45ff256409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418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Quick quiz: Digital audio</vt:lpstr>
      <vt:lpstr>Quick quiz: Question 1</vt:lpstr>
      <vt:lpstr>Quick quiz: Question 1 answer</vt:lpstr>
      <vt:lpstr>Quick quiz: Question 2 </vt:lpstr>
      <vt:lpstr>Quick quiz: Question 2 answer</vt:lpstr>
      <vt:lpstr>Quick quiz: Question 3</vt:lpstr>
      <vt:lpstr>Quick quiz: Question 3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216</cp:revision>
  <dcterms:created xsi:type="dcterms:W3CDTF">2023-07-19T22:17:16Z</dcterms:created>
  <dcterms:modified xsi:type="dcterms:W3CDTF">2024-04-05T02:58:43Z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Order">
    <vt:r8>87913600</vt:r8>
  </property>
  <property fmtid="{D5CDD505-2E9C-101B-9397-08002B2CF9AE}" pid="4" name="MediaServiceImageTags">
    <vt:lpwstr/>
  </property>
</Properties>
</file>