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</p:sldIdLst>
  <p:sldSz cx="9144000" cy="6858000" type="screen4x3"/>
  <p:notesSz cx="6858000" cy="9144000"/>
  <p:embeddedFontLst>
    <p:embeddedFont>
      <p:font typeface="Inter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zW9bDzMpuAkLdV7p9UwMkGQ3Z9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sten Schul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942B7-DF17-425C-B9EF-C7202F4A8D77}" v="19" dt="2024-06-05T06:00:25.799"/>
    <p1510:client id="{28866EB3-3388-4022-97CF-B785597E4A7D}" v="395" dt="2024-06-06T00:06:5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ichards" userId="S::martin.richards@esa.edu.au::ebc9b6ae-69f0-455b-b337-207e73494a6e" providerId="AD" clId="Web-{22B942B7-DF17-425C-B9EF-C7202F4A8D77}"/>
    <pc:docChg chg="modSld">
      <pc:chgData name="Martin Richards" userId="S::martin.richards@esa.edu.au::ebc9b6ae-69f0-455b-b337-207e73494a6e" providerId="AD" clId="Web-{22B942B7-DF17-425C-B9EF-C7202F4A8D77}" dt="2024-06-05T06:00:25.799" v="17"/>
      <pc:docMkLst>
        <pc:docMk/>
      </pc:docMkLst>
      <pc:sldChg chg="modSp">
        <pc:chgData name="Martin Richards" userId="S::martin.richards@esa.edu.au::ebc9b6ae-69f0-455b-b337-207e73494a6e" providerId="AD" clId="Web-{22B942B7-DF17-425C-B9EF-C7202F4A8D77}" dt="2024-06-05T05:57:03.655" v="2"/>
        <pc:sldMkLst>
          <pc:docMk/>
          <pc:sldMk cId="0" sldId="256"/>
        </pc:sldMkLst>
        <pc:picChg chg="mod">
          <ac:chgData name="Martin Richards" userId="S::martin.richards@esa.edu.au::ebc9b6ae-69f0-455b-b337-207e73494a6e" providerId="AD" clId="Web-{22B942B7-DF17-425C-B9EF-C7202F4A8D77}" dt="2024-06-05T05:57:03.624" v="0"/>
          <ac:picMkLst>
            <pc:docMk/>
            <pc:sldMk cId="0" sldId="256"/>
            <ac:picMk id="90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2B942B7-DF17-425C-B9EF-C7202F4A8D77}" dt="2024-06-05T05:57:03.655" v="2"/>
          <ac:picMkLst>
            <pc:docMk/>
            <pc:sldMk cId="0" sldId="256"/>
            <ac:picMk id="91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22B942B7-DF17-425C-B9EF-C7202F4A8D77}" dt="2024-06-05T05:57:08.889" v="5"/>
        <pc:sldMkLst>
          <pc:docMk/>
          <pc:sldMk cId="0" sldId="257"/>
        </pc:sldMkLst>
        <pc:spChg chg="mod">
          <ac:chgData name="Martin Richards" userId="S::martin.richards@esa.edu.au::ebc9b6ae-69f0-455b-b337-207e73494a6e" providerId="AD" clId="Web-{22B942B7-DF17-425C-B9EF-C7202F4A8D77}" dt="2024-06-05T05:57:08.889" v="5"/>
          <ac:spMkLst>
            <pc:docMk/>
            <pc:sldMk cId="0" sldId="257"/>
            <ac:spMk id="104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2B942B7-DF17-425C-B9EF-C7202F4A8D77}" dt="2024-06-05T05:57:08.874" v="4"/>
          <ac:picMkLst>
            <pc:docMk/>
            <pc:sldMk cId="0" sldId="257"/>
            <ac:picMk id="103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22B942B7-DF17-425C-B9EF-C7202F4A8D77}" dt="2024-06-05T05:57:19.124" v="8"/>
        <pc:sldMkLst>
          <pc:docMk/>
          <pc:sldMk cId="0" sldId="258"/>
        </pc:sldMkLst>
        <pc:picChg chg="mod">
          <ac:chgData name="Martin Richards" userId="S::martin.richards@esa.edu.au::ebc9b6ae-69f0-455b-b337-207e73494a6e" providerId="AD" clId="Web-{22B942B7-DF17-425C-B9EF-C7202F4A8D77}" dt="2024-06-05T05:57:19.093" v="6"/>
          <ac:picMkLst>
            <pc:docMk/>
            <pc:sldMk cId="0" sldId="258"/>
            <ac:picMk id="11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2B942B7-DF17-425C-B9EF-C7202F4A8D77}" dt="2024-06-05T05:57:19.124" v="8"/>
          <ac:picMkLst>
            <pc:docMk/>
            <pc:sldMk cId="0" sldId="258"/>
            <ac:picMk id="115" creationId="{00000000-0000-0000-0000-000000000000}"/>
          </ac:picMkLst>
        </pc:picChg>
      </pc:sldChg>
      <pc:sldChg chg="addSp delSp modSp delCm">
        <pc:chgData name="Martin Richards" userId="S::martin.richards@esa.edu.au::ebc9b6ae-69f0-455b-b337-207e73494a6e" providerId="AD" clId="Web-{22B942B7-DF17-425C-B9EF-C7202F4A8D77}" dt="2024-06-05T06:00:25.799" v="17"/>
        <pc:sldMkLst>
          <pc:docMk/>
          <pc:sldMk cId="0" sldId="259"/>
        </pc:sldMkLst>
        <pc:picChg chg="add mod">
          <ac:chgData name="Martin Richards" userId="S::martin.richards@esa.edu.au::ebc9b6ae-69f0-455b-b337-207e73494a6e" providerId="AD" clId="Web-{22B942B7-DF17-425C-B9EF-C7202F4A8D77}" dt="2024-06-05T06:00:25.799" v="17"/>
          <ac:picMkLst>
            <pc:docMk/>
            <pc:sldMk cId="0" sldId="259"/>
            <ac:picMk id="2" creationId="{02C6D869-28DC-5250-4BB4-3CEF068E2766}"/>
          </ac:picMkLst>
        </pc:picChg>
        <pc:picChg chg="mod">
          <ac:chgData name="Martin Richards" userId="S::martin.richards@esa.edu.au::ebc9b6ae-69f0-455b-b337-207e73494a6e" providerId="AD" clId="Web-{22B942B7-DF17-425C-B9EF-C7202F4A8D77}" dt="2024-06-05T05:57:28.702" v="9"/>
          <ac:picMkLst>
            <pc:docMk/>
            <pc:sldMk cId="0" sldId="259"/>
            <ac:picMk id="12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2B942B7-DF17-425C-B9EF-C7202F4A8D77}" dt="2024-06-05T05:57:28.733" v="11"/>
          <ac:picMkLst>
            <pc:docMk/>
            <pc:sldMk cId="0" sldId="259"/>
            <ac:picMk id="129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2B942B7-DF17-425C-B9EF-C7202F4A8D77}" dt="2024-06-05T06:00:09.705" v="13"/>
          <ac:picMkLst>
            <pc:docMk/>
            <pc:sldMk cId="0" sldId="259"/>
            <ac:picMk id="136" creationId="{00000000-0000-0000-0000-000000000000}"/>
          </ac:picMkLst>
        </pc:picChg>
      </pc:sldChg>
    </pc:docChg>
  </pc:docChgLst>
  <pc:docChgLst>
    <pc:chgData name="Martin Richards" userId="S::martin.richards@esa.edu.au::ebc9b6ae-69f0-455b-b337-207e73494a6e" providerId="AD" clId="Web-{28866EB3-3388-4022-97CF-B785597E4A7D}"/>
    <pc:docChg chg="addSld delSld modSld sldOrd">
      <pc:chgData name="Martin Richards" userId="S::martin.richards@esa.edu.au::ebc9b6ae-69f0-455b-b337-207e73494a6e" providerId="AD" clId="Web-{28866EB3-3388-4022-97CF-B785597E4A7D}" dt="2024-06-06T00:06:56.958" v="359"/>
      <pc:docMkLst>
        <pc:docMk/>
      </pc:docMkLst>
      <pc:sldChg chg="modSp">
        <pc:chgData name="Martin Richards" userId="S::martin.richards@esa.edu.au::ebc9b6ae-69f0-455b-b337-207e73494a6e" providerId="AD" clId="Web-{28866EB3-3388-4022-97CF-B785597E4A7D}" dt="2024-06-05T23:54:22.362" v="214"/>
        <pc:sldMkLst>
          <pc:docMk/>
          <pc:sldMk cId="0" sldId="256"/>
        </pc:sldMkLst>
        <pc:spChg chg="mod">
          <ac:chgData name="Martin Richards" userId="S::martin.richards@esa.edu.au::ebc9b6ae-69f0-455b-b337-207e73494a6e" providerId="AD" clId="Web-{28866EB3-3388-4022-97CF-B785597E4A7D}" dt="2024-06-05T23:54:22.362" v="214"/>
          <ac:spMkLst>
            <pc:docMk/>
            <pc:sldMk cId="0" sldId="256"/>
            <ac:spMk id="92" creationId="{00000000-0000-0000-0000-000000000000}"/>
          </ac:spMkLst>
        </pc:spChg>
      </pc:sldChg>
      <pc:sldChg chg="modSp">
        <pc:chgData name="Martin Richards" userId="S::martin.richards@esa.edu.au::ebc9b6ae-69f0-455b-b337-207e73494a6e" providerId="AD" clId="Web-{28866EB3-3388-4022-97CF-B785597E4A7D}" dt="2024-06-05T23:54:27.815" v="215"/>
        <pc:sldMkLst>
          <pc:docMk/>
          <pc:sldMk cId="0" sldId="257"/>
        </pc:sldMkLst>
        <pc:picChg chg="mod">
          <ac:chgData name="Martin Richards" userId="S::martin.richards@esa.edu.au::ebc9b6ae-69f0-455b-b337-207e73494a6e" providerId="AD" clId="Web-{28866EB3-3388-4022-97CF-B785597E4A7D}" dt="2024-06-05T23:54:27.815" v="215"/>
          <ac:picMkLst>
            <pc:docMk/>
            <pc:sldMk cId="0" sldId="257"/>
            <ac:picMk id="102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28866EB3-3388-4022-97CF-B785597E4A7D}" dt="2024-06-05T23:55:22.957" v="226"/>
        <pc:sldMkLst>
          <pc:docMk/>
          <pc:sldMk cId="0" sldId="258"/>
        </pc:sldMkLst>
        <pc:picChg chg="mod">
          <ac:chgData name="Martin Richards" userId="S::martin.richards@esa.edu.au::ebc9b6ae-69f0-455b-b337-207e73494a6e" providerId="AD" clId="Web-{28866EB3-3388-4022-97CF-B785597E4A7D}" dt="2024-06-05T23:55:22.957" v="226"/>
          <ac:picMkLst>
            <pc:docMk/>
            <pc:sldMk cId="0" sldId="258"/>
            <ac:picMk id="120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28866EB3-3388-4022-97CF-B785597E4A7D}" dt="2024-06-05T23:55:30.879" v="227"/>
        <pc:sldMkLst>
          <pc:docMk/>
          <pc:sldMk cId="0" sldId="259"/>
        </pc:sldMkLst>
        <pc:spChg chg="add del mod">
          <ac:chgData name="Martin Richards" userId="S::martin.richards@esa.edu.au::ebc9b6ae-69f0-455b-b337-207e73494a6e" providerId="AD" clId="Web-{28866EB3-3388-4022-97CF-B785597E4A7D}" dt="2024-06-05T23:40:27.247" v="122"/>
          <ac:spMkLst>
            <pc:docMk/>
            <pc:sldMk cId="0" sldId="259"/>
            <ac:spMk id="3" creationId="{E07CCA25-79A6-BA52-DD5B-CB577B5A695B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55:30.879" v="227"/>
          <ac:spMkLst>
            <pc:docMk/>
            <pc:sldMk cId="0" sldId="259"/>
            <ac:spMk id="130" creationId="{00000000-0000-0000-0000-000000000000}"/>
          </ac:spMkLst>
        </pc:spChg>
        <pc:picChg chg="del">
          <ac:chgData name="Martin Richards" userId="S::martin.richards@esa.edu.au::ebc9b6ae-69f0-455b-b337-207e73494a6e" providerId="AD" clId="Web-{28866EB3-3388-4022-97CF-B785597E4A7D}" dt="2024-06-05T23:40:23.763" v="121"/>
          <ac:picMkLst>
            <pc:docMk/>
            <pc:sldMk cId="0" sldId="259"/>
            <ac:picMk id="2" creationId="{02C6D869-28DC-5250-4BB4-3CEF068E2766}"/>
          </ac:picMkLst>
        </pc:picChg>
        <pc:picChg chg="add mod">
          <ac:chgData name="Martin Richards" userId="S::martin.richards@esa.edu.au::ebc9b6ae-69f0-455b-b337-207e73494a6e" providerId="AD" clId="Web-{28866EB3-3388-4022-97CF-B785597E4A7D}" dt="2024-06-05T23:41:21.905" v="130" actId="14100"/>
          <ac:picMkLst>
            <pc:docMk/>
            <pc:sldMk cId="0" sldId="259"/>
            <ac:picMk id="4" creationId="{3B1E1732-2ABB-F854-4371-8D80DDEF6012}"/>
          </ac:picMkLst>
        </pc:picChg>
      </pc:sldChg>
      <pc:sldChg chg="addSp delSp modSp">
        <pc:chgData name="Martin Richards" userId="S::martin.richards@esa.edu.au::ebc9b6ae-69f0-455b-b337-207e73494a6e" providerId="AD" clId="Web-{28866EB3-3388-4022-97CF-B785597E4A7D}" dt="2024-06-05T23:55:54.083" v="231"/>
        <pc:sldMkLst>
          <pc:docMk/>
          <pc:sldMk cId="0" sldId="260"/>
        </pc:sldMkLst>
        <pc:spChg chg="add mod">
          <ac:chgData name="Martin Richards" userId="S::martin.richards@esa.edu.au::ebc9b6ae-69f0-455b-b337-207e73494a6e" providerId="AD" clId="Web-{28866EB3-3388-4022-97CF-B785597E4A7D}" dt="2024-06-05T06:03:27.558" v="15" actId="1076"/>
          <ac:spMkLst>
            <pc:docMk/>
            <pc:sldMk cId="0" sldId="260"/>
            <ac:spMk id="3" creationId="{1CEDEEE1-3EDC-1C43-4D6B-2383CD1C90EB}"/>
          </ac:spMkLst>
        </pc:spChg>
        <pc:picChg chg="add mod">
          <ac:chgData name="Martin Richards" userId="S::martin.richards@esa.edu.au::ebc9b6ae-69f0-455b-b337-207e73494a6e" providerId="AD" clId="Web-{28866EB3-3388-4022-97CF-B785597E4A7D}" dt="2024-06-05T23:55:54.083" v="231"/>
          <ac:picMkLst>
            <pc:docMk/>
            <pc:sldMk cId="0" sldId="260"/>
            <ac:picMk id="2" creationId="{D4A0AB7E-7CF3-E387-9426-B0F24023C61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5:38.426" v="228"/>
          <ac:picMkLst>
            <pc:docMk/>
            <pc:sldMk cId="0" sldId="260"/>
            <ac:picMk id="14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5:38.442" v="230"/>
          <ac:picMkLst>
            <pc:docMk/>
            <pc:sldMk cId="0" sldId="260"/>
            <ac:picMk id="14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2:51.807" v="0"/>
          <ac:picMkLst>
            <pc:docMk/>
            <pc:sldMk cId="0" sldId="260"/>
            <ac:picMk id="148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1:27.013" v="300"/>
        <pc:sldMkLst>
          <pc:docMk/>
          <pc:sldMk cId="0" sldId="261"/>
        </pc:sldMkLst>
        <pc:spChg chg="mod">
          <ac:chgData name="Martin Richards" userId="S::martin.richards@esa.edu.au::ebc9b6ae-69f0-455b-b337-207e73494a6e" providerId="AD" clId="Web-{28866EB3-3388-4022-97CF-B785597E4A7D}" dt="2024-06-06T00:01:27.013" v="299"/>
          <ac:spMkLst>
            <pc:docMk/>
            <pc:sldMk cId="0" sldId="261"/>
            <ac:spMk id="164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1:27.013" v="300"/>
          <ac:spMkLst>
            <pc:docMk/>
            <pc:sldMk cId="0" sldId="261"/>
            <ac:spMk id="165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5T23:56:03.770" v="232"/>
          <ac:picMkLst>
            <pc:docMk/>
            <pc:sldMk cId="0" sldId="261"/>
            <ac:picMk id="15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03.786" v="234"/>
          <ac:picMkLst>
            <pc:docMk/>
            <pc:sldMk cId="0" sldId="261"/>
            <ac:picMk id="155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3:47.871" v="16"/>
          <ac:picMkLst>
            <pc:docMk/>
            <pc:sldMk cId="0" sldId="261"/>
            <ac:picMk id="160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23.552" v="238"/>
          <ac:picMkLst>
            <pc:docMk/>
            <pc:sldMk cId="0" sldId="261"/>
            <ac:picMk id="16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15.130" v="237"/>
          <ac:picMkLst>
            <pc:docMk/>
            <pc:sldMk cId="0" sldId="261"/>
            <ac:picMk id="162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3:53.329" v="328"/>
        <pc:sldMkLst>
          <pc:docMk/>
          <pc:sldMk cId="0" sldId="262"/>
        </pc:sldMkLst>
        <pc:spChg chg="mod">
          <ac:chgData name="Martin Richards" userId="S::martin.richards@esa.edu.au::ebc9b6ae-69f0-455b-b337-207e73494a6e" providerId="AD" clId="Web-{28866EB3-3388-4022-97CF-B785597E4A7D}" dt="2024-06-06T00:01:37.013" v="301"/>
          <ac:spMkLst>
            <pc:docMk/>
            <pc:sldMk cId="0" sldId="262"/>
            <ac:spMk id="183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1:37.013" v="302"/>
          <ac:spMkLst>
            <pc:docMk/>
            <pc:sldMk cId="0" sldId="262"/>
            <ac:spMk id="184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6T00:03:53.329" v="328"/>
          <ac:picMkLst>
            <pc:docMk/>
            <pc:sldMk cId="0" sldId="262"/>
            <ac:picMk id="173" creationId="{00000000-0000-0000-0000-000000000000}"/>
          </ac:picMkLst>
        </pc:picChg>
        <pc:picChg chg="del mod">
          <ac:chgData name="Martin Richards" userId="S::martin.richards@esa.edu.au::ebc9b6ae-69f0-455b-b337-207e73494a6e" providerId="AD" clId="Web-{28866EB3-3388-4022-97CF-B785597E4A7D}" dt="2024-06-05T06:03:58.934" v="19"/>
          <ac:picMkLst>
            <pc:docMk/>
            <pc:sldMk cId="0" sldId="262"/>
            <ac:picMk id="17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32.240" v="239"/>
          <ac:picMkLst>
            <pc:docMk/>
            <pc:sldMk cId="0" sldId="262"/>
            <ac:picMk id="180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35.349" v="240"/>
          <ac:picMkLst>
            <pc:docMk/>
            <pc:sldMk cId="0" sldId="262"/>
            <ac:picMk id="18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43.507" v="253"/>
          <ac:picMkLst>
            <pc:docMk/>
            <pc:sldMk cId="0" sldId="262"/>
            <ac:picMk id="187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08.954" v="331"/>
        <pc:sldMkLst>
          <pc:docMk/>
          <pc:sldMk cId="0" sldId="263"/>
        </pc:sldMkLst>
        <pc:spChg chg="mod">
          <ac:chgData name="Martin Richards" userId="S::martin.richards@esa.edu.au::ebc9b6ae-69f0-455b-b337-207e73494a6e" providerId="AD" clId="Web-{28866EB3-3388-4022-97CF-B785597E4A7D}" dt="2024-06-06T00:04:04.876" v="330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4:08.954" v="331"/>
          <ac:spMkLst>
            <pc:docMk/>
            <pc:sldMk cId="0" sldId="263"/>
            <ac:spMk id="203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6T00:04:00.829" v="329"/>
          <ac:picMkLst>
            <pc:docMk/>
            <pc:sldMk cId="0" sldId="263"/>
            <ac:picMk id="19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06.434" v="20"/>
          <ac:picMkLst>
            <pc:docMk/>
            <pc:sldMk cId="0" sldId="263"/>
            <ac:picMk id="19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42.849" v="241"/>
          <ac:picMkLst>
            <pc:docMk/>
            <pc:sldMk cId="0" sldId="263"/>
            <ac:picMk id="200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2:01.014" v="308"/>
        <pc:sldMkLst>
          <pc:docMk/>
          <pc:sldMk cId="0" sldId="264"/>
        </pc:sldMkLst>
        <pc:spChg chg="mod">
          <ac:chgData name="Martin Richards" userId="S::martin.richards@esa.edu.au::ebc9b6ae-69f0-455b-b337-207e73494a6e" providerId="AD" clId="Web-{28866EB3-3388-4022-97CF-B785597E4A7D}" dt="2024-06-05T23:58:08.508" v="261"/>
          <ac:spMkLst>
            <pc:docMk/>
            <pc:sldMk cId="0" sldId="264"/>
            <ac:spMk id="214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58:08.508" v="262"/>
          <ac:spMkLst>
            <pc:docMk/>
            <pc:sldMk cId="0" sldId="264"/>
            <ac:spMk id="22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00.998" v="307"/>
          <ac:spMkLst>
            <pc:docMk/>
            <pc:sldMk cId="0" sldId="264"/>
            <ac:spMk id="22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01.014" v="308"/>
          <ac:spMkLst>
            <pc:docMk/>
            <pc:sldMk cId="0" sldId="264"/>
            <ac:spMk id="222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5T23:58:08.477" v="258"/>
          <ac:picMkLst>
            <pc:docMk/>
            <pc:sldMk cId="0" sldId="264"/>
            <ac:picMk id="21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8:08.492" v="260"/>
          <ac:picMkLst>
            <pc:docMk/>
            <pc:sldMk cId="0" sldId="264"/>
            <ac:picMk id="21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12.168" v="21"/>
          <ac:picMkLst>
            <pc:docMk/>
            <pc:sldMk cId="0" sldId="264"/>
            <ac:picMk id="21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47.443" v="242"/>
          <ac:picMkLst>
            <pc:docMk/>
            <pc:sldMk cId="0" sldId="264"/>
            <ac:picMk id="21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50.459" v="243"/>
          <ac:picMkLst>
            <pc:docMk/>
            <pc:sldMk cId="0" sldId="264"/>
            <ac:picMk id="22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57.695" v="257"/>
          <ac:picMkLst>
            <pc:docMk/>
            <pc:sldMk cId="0" sldId="264"/>
            <ac:picMk id="226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13.423" v="332"/>
        <pc:sldMkLst>
          <pc:docMk/>
          <pc:sldMk cId="0" sldId="265"/>
        </pc:sldMkLst>
        <pc:spChg chg="mod">
          <ac:chgData name="Martin Richards" userId="S::martin.richards@esa.edu.au::ebc9b6ae-69f0-455b-b337-207e73494a6e" providerId="AD" clId="Web-{28866EB3-3388-4022-97CF-B785597E4A7D}" dt="2024-06-06T00:02:08.482" v="310"/>
          <ac:spMkLst>
            <pc:docMk/>
            <pc:sldMk cId="0" sldId="265"/>
            <ac:spMk id="24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08.482" v="311"/>
          <ac:spMkLst>
            <pc:docMk/>
            <pc:sldMk cId="0" sldId="265"/>
            <ac:spMk id="242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6T00:04:13.423" v="332"/>
          <ac:picMkLst>
            <pc:docMk/>
            <pc:sldMk cId="0" sldId="265"/>
            <ac:picMk id="23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16.278" v="22"/>
          <ac:picMkLst>
            <pc:docMk/>
            <pc:sldMk cId="0" sldId="265"/>
            <ac:picMk id="23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6:56.725" v="244"/>
          <ac:picMkLst>
            <pc:docMk/>
            <pc:sldMk cId="0" sldId="265"/>
            <ac:picMk id="23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03.819" v="246"/>
          <ac:picMkLst>
            <pc:docMk/>
            <pc:sldMk cId="0" sldId="265"/>
            <ac:picMk id="245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17.642" v="333"/>
        <pc:sldMkLst>
          <pc:docMk/>
          <pc:sldMk cId="0" sldId="266"/>
        </pc:sldMkLst>
        <pc:spChg chg="mod">
          <ac:chgData name="Martin Richards" userId="S::martin.richards@esa.edu.au::ebc9b6ae-69f0-455b-b337-207e73494a6e" providerId="AD" clId="Web-{28866EB3-3388-4022-97CF-B785597E4A7D}" dt="2024-06-06T00:02:17.467" v="312"/>
          <ac:spMkLst>
            <pc:docMk/>
            <pc:sldMk cId="0" sldId="266"/>
            <ac:spMk id="26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17.483" v="313"/>
          <ac:spMkLst>
            <pc:docMk/>
            <pc:sldMk cId="0" sldId="266"/>
            <ac:spMk id="261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6T00:04:17.642" v="333"/>
          <ac:picMkLst>
            <pc:docMk/>
            <pc:sldMk cId="0" sldId="266"/>
            <ac:picMk id="251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19.872" v="23"/>
          <ac:picMkLst>
            <pc:docMk/>
            <pc:sldMk cId="0" sldId="266"/>
            <ac:picMk id="25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20.335" v="250"/>
          <ac:picMkLst>
            <pc:docMk/>
            <pc:sldMk cId="0" sldId="266"/>
            <ac:picMk id="25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18.257" v="249"/>
          <ac:picMkLst>
            <pc:docMk/>
            <pc:sldMk cId="0" sldId="266"/>
            <ac:picMk id="26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7:26.788" v="251"/>
          <ac:picMkLst>
            <pc:docMk/>
            <pc:sldMk cId="0" sldId="266"/>
            <ac:picMk id="265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27.205" v="334"/>
        <pc:sldMkLst>
          <pc:docMk/>
          <pc:sldMk cId="0" sldId="267"/>
        </pc:sldMkLst>
        <pc:spChg chg="mod">
          <ac:chgData name="Martin Richards" userId="S::martin.richards@esa.edu.au::ebc9b6ae-69f0-455b-b337-207e73494a6e" providerId="AD" clId="Web-{28866EB3-3388-4022-97CF-B785597E4A7D}" dt="2024-06-06T00:02:26.686" v="315"/>
          <ac:spMkLst>
            <pc:docMk/>
            <pc:sldMk cId="0" sldId="267"/>
            <ac:spMk id="28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26.686" v="316"/>
          <ac:spMkLst>
            <pc:docMk/>
            <pc:sldMk cId="0" sldId="267"/>
            <ac:spMk id="28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4:27.205" v="334"/>
          <ac:spMkLst>
            <pc:docMk/>
            <pc:sldMk cId="0" sldId="267"/>
            <ac:spMk id="284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5T23:59:49.292" v="291"/>
          <ac:picMkLst>
            <pc:docMk/>
            <pc:sldMk cId="0" sldId="267"/>
            <ac:picMk id="27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49.307" v="292"/>
          <ac:picMkLst>
            <pc:docMk/>
            <pc:sldMk cId="0" sldId="267"/>
            <ac:picMk id="27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25.059" v="24"/>
          <ac:picMkLst>
            <pc:docMk/>
            <pc:sldMk cId="0" sldId="267"/>
            <ac:picMk id="27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6T00:02:26.670" v="314"/>
          <ac:picMkLst>
            <pc:docMk/>
            <pc:sldMk cId="0" sldId="267"/>
            <ac:picMk id="27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8:30.321" v="265"/>
          <ac:picMkLst>
            <pc:docMk/>
            <pc:sldMk cId="0" sldId="267"/>
            <ac:picMk id="285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36.205" v="336"/>
        <pc:sldMkLst>
          <pc:docMk/>
          <pc:sldMk cId="0" sldId="268"/>
        </pc:sldMkLst>
        <pc:spChg chg="mod">
          <ac:chgData name="Martin Richards" userId="S::martin.richards@esa.edu.au::ebc9b6ae-69f0-455b-b337-207e73494a6e" providerId="AD" clId="Web-{28866EB3-3388-4022-97CF-B785597E4A7D}" dt="2024-06-06T00:02:38.452" v="317"/>
          <ac:spMkLst>
            <pc:docMk/>
            <pc:sldMk cId="0" sldId="268"/>
            <ac:spMk id="30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38.468" v="318"/>
          <ac:spMkLst>
            <pc:docMk/>
            <pc:sldMk cId="0" sldId="268"/>
            <ac:spMk id="30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4:36.205" v="336"/>
          <ac:spMkLst>
            <pc:docMk/>
            <pc:sldMk cId="0" sldId="268"/>
            <ac:spMk id="304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5T23:59:36.260" v="283"/>
          <ac:picMkLst>
            <pc:docMk/>
            <pc:sldMk cId="0" sldId="268"/>
            <ac:picMk id="29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36.291" v="285"/>
          <ac:picMkLst>
            <pc:docMk/>
            <pc:sldMk cId="0" sldId="268"/>
            <ac:picMk id="29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30.091" v="25"/>
          <ac:picMkLst>
            <pc:docMk/>
            <pc:sldMk cId="0" sldId="268"/>
            <ac:picMk id="29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6T00:04:31.845" v="335"/>
          <ac:picMkLst>
            <pc:docMk/>
            <pc:sldMk cId="0" sldId="268"/>
            <ac:picMk id="29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8:45.884" v="269"/>
          <ac:picMkLst>
            <pc:docMk/>
            <pc:sldMk cId="0" sldId="268"/>
            <ac:picMk id="30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8:54.978" v="271"/>
          <ac:picMkLst>
            <pc:docMk/>
            <pc:sldMk cId="0" sldId="268"/>
            <ac:picMk id="306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2:50.890" v="320"/>
        <pc:sldMkLst>
          <pc:docMk/>
          <pc:sldMk cId="0" sldId="269"/>
        </pc:sldMkLst>
        <pc:spChg chg="mod">
          <ac:chgData name="Martin Richards" userId="S::martin.richards@esa.edu.au::ebc9b6ae-69f0-455b-b337-207e73494a6e" providerId="AD" clId="Web-{28866EB3-3388-4022-97CF-B785597E4A7D}" dt="2024-06-06T00:02:50.874" v="319"/>
          <ac:spMkLst>
            <pc:docMk/>
            <pc:sldMk cId="0" sldId="269"/>
            <ac:spMk id="32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2:50.890" v="320"/>
          <ac:spMkLst>
            <pc:docMk/>
            <pc:sldMk cId="0" sldId="269"/>
            <ac:spMk id="322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5T23:59:31.385" v="280"/>
          <ac:picMkLst>
            <pc:docMk/>
            <pc:sldMk cId="0" sldId="269"/>
            <ac:picMk id="31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31.416" v="282"/>
          <ac:picMkLst>
            <pc:docMk/>
            <pc:sldMk cId="0" sldId="269"/>
            <ac:picMk id="31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33.731" v="26"/>
          <ac:picMkLst>
            <pc:docMk/>
            <pc:sldMk cId="0" sldId="269"/>
            <ac:picMk id="31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26.322" v="279"/>
          <ac:picMkLst>
            <pc:docMk/>
            <pc:sldMk cId="0" sldId="269"/>
            <ac:picMk id="31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00.790" v="272"/>
          <ac:picMkLst>
            <pc:docMk/>
            <pc:sldMk cId="0" sldId="269"/>
            <ac:picMk id="325" creationId="{00000000-0000-0000-0000-000000000000}"/>
          </ac:picMkLst>
        </pc:picChg>
      </pc:sldChg>
      <pc:sldChg chg="delSp modSp">
        <pc:chgData name="Martin Richards" userId="S::martin.richards@esa.edu.au::ebc9b6ae-69f0-455b-b337-207e73494a6e" providerId="AD" clId="Web-{28866EB3-3388-4022-97CF-B785597E4A7D}" dt="2024-06-06T00:04:49.486" v="339"/>
        <pc:sldMkLst>
          <pc:docMk/>
          <pc:sldMk cId="0" sldId="270"/>
        </pc:sldMkLst>
        <pc:spChg chg="mod">
          <ac:chgData name="Martin Richards" userId="S::martin.richards@esa.edu.au::ebc9b6ae-69f0-455b-b337-207e73494a6e" providerId="AD" clId="Web-{28866EB3-3388-4022-97CF-B785597E4A7D}" dt="2024-06-06T00:04:47.174" v="338"/>
          <ac:spMkLst>
            <pc:docMk/>
            <pc:sldMk cId="0" sldId="270"/>
            <ac:spMk id="34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4:49.486" v="339"/>
          <ac:spMkLst>
            <pc:docMk/>
            <pc:sldMk cId="0" sldId="270"/>
            <ac:spMk id="341" creationId="{00000000-0000-0000-0000-000000000000}"/>
          </ac:spMkLst>
        </pc:spChg>
        <pc:picChg chg="mod">
          <ac:chgData name="Martin Richards" userId="S::martin.richards@esa.edu.au::ebc9b6ae-69f0-455b-b337-207e73494a6e" providerId="AD" clId="Web-{28866EB3-3388-4022-97CF-B785597E4A7D}" dt="2024-06-06T00:04:41.236" v="337"/>
          <ac:picMkLst>
            <pc:docMk/>
            <pc:sldMk cId="0" sldId="270"/>
            <ac:picMk id="331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4:38.372" v="27"/>
          <ac:picMkLst>
            <pc:docMk/>
            <pc:sldMk cId="0" sldId="270"/>
            <ac:picMk id="33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07.634" v="274"/>
          <ac:picMkLst>
            <pc:docMk/>
            <pc:sldMk cId="0" sldId="270"/>
            <ac:picMk id="33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05.072" v="273"/>
          <ac:picMkLst>
            <pc:docMk/>
            <pc:sldMk cId="0" sldId="270"/>
            <ac:picMk id="34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9:20.650" v="278"/>
          <ac:picMkLst>
            <pc:docMk/>
            <pc:sldMk cId="0" sldId="270"/>
            <ac:picMk id="345" creationId="{00000000-0000-0000-0000-000000000000}"/>
          </ac:picMkLst>
        </pc:picChg>
      </pc:sldChg>
      <pc:sldChg chg="addSp delSp modSp addAnim">
        <pc:chgData name="Martin Richards" userId="S::martin.richards@esa.edu.au::ebc9b6ae-69f0-455b-b337-207e73494a6e" providerId="AD" clId="Web-{28866EB3-3388-4022-97CF-B785597E4A7D}" dt="2024-06-06T00:04:53.987" v="340"/>
        <pc:sldMkLst>
          <pc:docMk/>
          <pc:sldMk cId="0" sldId="271"/>
        </pc:sldMkLst>
        <pc:picChg chg="add mod">
          <ac:chgData name="Martin Richards" userId="S::martin.richards@esa.edu.au::ebc9b6ae-69f0-455b-b337-207e73494a6e" providerId="AD" clId="Web-{28866EB3-3388-4022-97CF-B785597E4A7D}" dt="2024-06-05T23:53:20.626" v="209" actId="1076"/>
          <ac:picMkLst>
            <pc:docMk/>
            <pc:sldMk cId="0" sldId="271"/>
            <ac:picMk id="2" creationId="{314BB64B-3F7B-88DA-CEE7-33548A490EE8}"/>
          </ac:picMkLst>
        </pc:picChg>
        <pc:picChg chg="add del mod">
          <ac:chgData name="Martin Richards" userId="S::martin.richards@esa.edu.au::ebc9b6ae-69f0-455b-b337-207e73494a6e" providerId="AD" clId="Web-{28866EB3-3388-4022-97CF-B785597E4A7D}" dt="2024-06-05T23:42:32.297" v="131"/>
          <ac:picMkLst>
            <pc:docMk/>
            <pc:sldMk cId="0" sldId="271"/>
            <ac:picMk id="3" creationId="{EDA8CB13-D3B7-D34E-95D3-3E7934445402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6T00:04:53.987" v="340"/>
          <ac:picMkLst>
            <pc:docMk/>
            <pc:sldMk cId="0" sldId="271"/>
            <ac:picMk id="351" creationId="{00000000-0000-0000-0000-000000000000}"/>
          </ac:picMkLst>
        </pc:picChg>
        <pc:picChg chg="del mod">
          <ac:chgData name="Martin Richards" userId="S::martin.richards@esa.edu.au::ebc9b6ae-69f0-455b-b337-207e73494a6e" providerId="AD" clId="Web-{28866EB3-3388-4022-97CF-B785597E4A7D}" dt="2024-06-05T06:05:06.388" v="29"/>
          <ac:picMkLst>
            <pc:docMk/>
            <pc:sldMk cId="0" sldId="271"/>
            <ac:picMk id="35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5T23:53:05.063" v="208" actId="1076"/>
          <ac:picMkLst>
            <pc:docMk/>
            <pc:sldMk cId="0" sldId="271"/>
            <ac:picMk id="358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31.937" v="43"/>
          <ac:picMkLst>
            <pc:docMk/>
            <pc:sldMk cId="0" sldId="271"/>
            <ac:picMk id="359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30.844" v="42"/>
          <ac:picMkLst>
            <pc:docMk/>
            <pc:sldMk cId="0" sldId="271"/>
            <ac:picMk id="360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30.078" v="41"/>
          <ac:picMkLst>
            <pc:docMk/>
            <pc:sldMk cId="0" sldId="271"/>
            <ac:picMk id="361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28.437" v="39"/>
          <ac:picMkLst>
            <pc:docMk/>
            <pc:sldMk cId="0" sldId="271"/>
            <ac:picMk id="36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29.250" v="40"/>
          <ac:picMkLst>
            <pc:docMk/>
            <pc:sldMk cId="0" sldId="271"/>
            <ac:picMk id="36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6:27.890" v="38"/>
          <ac:picMkLst>
            <pc:docMk/>
            <pc:sldMk cId="0" sldId="271"/>
            <ac:picMk id="364" creationId="{00000000-0000-0000-0000-000000000000}"/>
          </ac:picMkLst>
        </pc:picChg>
      </pc:sldChg>
      <pc:sldChg chg="addSp delSp modSp addAnim">
        <pc:chgData name="Martin Richards" userId="S::martin.richards@esa.edu.au::ebc9b6ae-69f0-455b-b337-207e73494a6e" providerId="AD" clId="Web-{28866EB3-3388-4022-97CF-B785597E4A7D}" dt="2024-06-06T00:05:25.659" v="347"/>
        <pc:sldMkLst>
          <pc:docMk/>
          <pc:sldMk cId="0" sldId="272"/>
        </pc:sldMkLst>
        <pc:spChg chg="add del mod">
          <ac:chgData name="Martin Richards" userId="S::martin.richards@esa.edu.au::ebc9b6ae-69f0-455b-b337-207e73494a6e" providerId="AD" clId="Web-{28866EB3-3388-4022-97CF-B785597E4A7D}" dt="2024-06-05T23:44:26.488" v="132"/>
          <ac:spMkLst>
            <pc:docMk/>
            <pc:sldMk cId="0" sldId="272"/>
            <ac:spMk id="4" creationId="{D8B24ED3-4FDB-3825-4465-5A16DE5823C2}"/>
          </ac:spMkLst>
        </pc:spChg>
        <pc:spChg chg="add mod">
          <ac:chgData name="Martin Richards" userId="S::martin.richards@esa.edu.au::ebc9b6ae-69f0-455b-b337-207e73494a6e" providerId="AD" clId="Web-{28866EB3-3388-4022-97CF-B785597E4A7D}" dt="2024-06-06T00:03:13.250" v="324"/>
          <ac:spMkLst>
            <pc:docMk/>
            <pc:sldMk cId="0" sldId="272"/>
            <ac:spMk id="5" creationId="{8027E543-8962-A8D3-A2DB-6E194B8AC189}"/>
          </ac:spMkLst>
        </pc:spChg>
        <pc:spChg chg="del">
          <ac:chgData name="Martin Richards" userId="S::martin.richards@esa.edu.au::ebc9b6ae-69f0-455b-b337-207e73494a6e" providerId="AD" clId="Web-{28866EB3-3388-4022-97CF-B785597E4A7D}" dt="2024-06-05T23:44:31.675" v="134"/>
          <ac:spMkLst>
            <pc:docMk/>
            <pc:sldMk cId="0" sldId="272"/>
            <ac:spMk id="37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47:23.726" v="155" actId="20577"/>
          <ac:spMkLst>
            <pc:docMk/>
            <pc:sldMk cId="0" sldId="272"/>
            <ac:spMk id="373" creationId="{00000000-0000-0000-0000-000000000000}"/>
          </ac:spMkLst>
        </pc:spChg>
        <pc:spChg chg="del">
          <ac:chgData name="Martin Richards" userId="S::martin.richards@esa.edu.au::ebc9b6ae-69f0-455b-b337-207e73494a6e" providerId="AD" clId="Web-{28866EB3-3388-4022-97CF-B785597E4A7D}" dt="2024-06-05T23:45:49.771" v="147"/>
          <ac:spMkLst>
            <pc:docMk/>
            <pc:sldMk cId="0" sldId="272"/>
            <ac:spMk id="379" creationId="{00000000-0000-0000-0000-000000000000}"/>
          </ac:spMkLst>
        </pc:spChg>
        <pc:spChg chg="del">
          <ac:chgData name="Martin Richards" userId="S::martin.richards@esa.edu.au::ebc9b6ae-69f0-455b-b337-207e73494a6e" providerId="AD" clId="Web-{28866EB3-3388-4022-97CF-B785597E4A7D}" dt="2024-06-05T23:45:47.787" v="146"/>
          <ac:spMkLst>
            <pc:docMk/>
            <pc:sldMk cId="0" sldId="272"/>
            <ac:spMk id="38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48:06.290" v="162"/>
          <ac:spMkLst>
            <pc:docMk/>
            <pc:sldMk cId="0" sldId="272"/>
            <ac:spMk id="382" creationId="{00000000-0000-0000-0000-000000000000}"/>
          </ac:spMkLst>
        </pc:spChg>
        <pc:grpChg chg="add mod">
          <ac:chgData name="Martin Richards" userId="S::martin.richards@esa.edu.au::ebc9b6ae-69f0-455b-b337-207e73494a6e" providerId="AD" clId="Web-{28866EB3-3388-4022-97CF-B785597E4A7D}" dt="2024-06-06T00:05:25.659" v="347"/>
          <ac:grpSpMkLst>
            <pc:docMk/>
            <pc:sldMk cId="0" sldId="272"/>
            <ac:grpSpMk id="6" creationId="{04A22863-E24C-B84D-739E-FEA56CA700F4}"/>
          </ac:grpSpMkLst>
        </pc:grpChg>
        <pc:picChg chg="add del mod">
          <ac:chgData name="Martin Richards" userId="S::martin.richards@esa.edu.au::ebc9b6ae-69f0-455b-b337-207e73494a6e" providerId="AD" clId="Web-{28866EB3-3388-4022-97CF-B785597E4A7D}" dt="2024-06-05T06:09:47.255" v="62"/>
          <ac:picMkLst>
            <pc:docMk/>
            <pc:sldMk cId="0" sldId="272"/>
            <ac:picMk id="3" creationId="{0DFFC006-4968-5523-A419-1D100A89FBEE}"/>
          </ac:picMkLst>
        </pc:picChg>
        <pc:picChg chg="add mod">
          <ac:chgData name="Martin Richards" userId="S::martin.richards@esa.edu.au::ebc9b6ae-69f0-455b-b337-207e73494a6e" providerId="AD" clId="Web-{28866EB3-3388-4022-97CF-B785597E4A7D}" dt="2024-06-05T23:44:37.738" v="135" actId="1076"/>
          <ac:picMkLst>
            <pc:docMk/>
            <pc:sldMk cId="0" sldId="272"/>
            <ac:picMk id="3" creationId="{21927A2F-6A24-CFB5-D3E6-355C4F305BC1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6T00:00:17.120" v="295"/>
          <ac:picMkLst>
            <pc:docMk/>
            <pc:sldMk cId="0" sldId="272"/>
            <ac:picMk id="37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8866EB3-3388-4022-97CF-B785597E4A7D}" dt="2024-06-06T00:00:17.136" v="296"/>
          <ac:picMkLst>
            <pc:docMk/>
            <pc:sldMk cId="0" sldId="272"/>
            <ac:picMk id="37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7:12.095" v="49"/>
          <ac:picMkLst>
            <pc:docMk/>
            <pc:sldMk cId="0" sldId="272"/>
            <ac:picMk id="377" creationId="{00000000-0000-0000-0000-000000000000}"/>
          </ac:picMkLst>
        </pc:picChg>
      </pc:sldChg>
      <pc:sldChg chg="addSp delSp modSp del">
        <pc:chgData name="Martin Richards" userId="S::martin.richards@esa.edu.au::ebc9b6ae-69f0-455b-b337-207e73494a6e" providerId="AD" clId="Web-{28866EB3-3388-4022-97CF-B785597E4A7D}" dt="2024-06-05T23:50:25.637" v="181"/>
        <pc:sldMkLst>
          <pc:docMk/>
          <pc:sldMk cId="0" sldId="273"/>
        </pc:sldMkLst>
        <pc:spChg chg="add">
          <ac:chgData name="Martin Richards" userId="S::martin.richards@esa.edu.au::ebc9b6ae-69f0-455b-b337-207e73494a6e" providerId="AD" clId="Web-{28866EB3-3388-4022-97CF-B785597E4A7D}" dt="2024-06-05T06:10:40.709" v="84"/>
          <ac:spMkLst>
            <pc:docMk/>
            <pc:sldMk cId="0" sldId="273"/>
            <ac:spMk id="5" creationId="{5D828DEE-4191-35A5-C59F-1F377AAF1F63}"/>
          </ac:spMkLst>
        </pc:spChg>
        <pc:picChg chg="add del mod">
          <ac:chgData name="Martin Richards" userId="S::martin.richards@esa.edu.au::ebc9b6ae-69f0-455b-b337-207e73494a6e" providerId="AD" clId="Web-{28866EB3-3388-4022-97CF-B785597E4A7D}" dt="2024-06-05T06:10:40.240" v="83"/>
          <ac:picMkLst>
            <pc:docMk/>
            <pc:sldMk cId="0" sldId="273"/>
            <ac:picMk id="3" creationId="{7BF0B777-A14D-E51C-CEC1-41A218F05EE8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8:13.284" v="59"/>
          <ac:picMkLst>
            <pc:docMk/>
            <pc:sldMk cId="0" sldId="273"/>
            <ac:picMk id="395" creationId="{00000000-0000-0000-0000-000000000000}"/>
          </ac:picMkLst>
        </pc:picChg>
      </pc:sldChg>
      <pc:sldChg chg="addSp delSp del">
        <pc:chgData name="Martin Richards" userId="S::martin.richards@esa.edu.au::ebc9b6ae-69f0-455b-b337-207e73494a6e" providerId="AD" clId="Web-{28866EB3-3388-4022-97CF-B785597E4A7D}" dt="2024-06-05T23:51:10.091" v="191"/>
        <pc:sldMkLst>
          <pc:docMk/>
          <pc:sldMk cId="0" sldId="274"/>
        </pc:sldMkLst>
        <pc:spChg chg="add">
          <ac:chgData name="Martin Richards" userId="S::martin.richards@esa.edu.au::ebc9b6ae-69f0-455b-b337-207e73494a6e" providerId="AD" clId="Web-{28866EB3-3388-4022-97CF-B785597E4A7D}" dt="2024-06-05T06:10:46.756" v="86"/>
          <ac:spMkLst>
            <pc:docMk/>
            <pc:sldMk cId="0" sldId="274"/>
            <ac:spMk id="5" creationId="{85E5F8ED-19EF-BCF0-8A72-E29949158FB9}"/>
          </ac:spMkLst>
        </pc:spChg>
        <pc:picChg chg="add del">
          <ac:chgData name="Martin Richards" userId="S::martin.richards@esa.edu.au::ebc9b6ae-69f0-455b-b337-207e73494a6e" providerId="AD" clId="Web-{28866EB3-3388-4022-97CF-B785597E4A7D}" dt="2024-06-05T06:10:46.459" v="85"/>
          <ac:picMkLst>
            <pc:docMk/>
            <pc:sldMk cId="0" sldId="274"/>
            <ac:picMk id="3" creationId="{4700057A-E884-5D23-E946-FD99B037DB35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06:08:03.408" v="57"/>
          <ac:picMkLst>
            <pc:docMk/>
            <pc:sldMk cId="0" sldId="274"/>
            <ac:picMk id="413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23:50:32.169" v="182"/>
          <ac:picMkLst>
            <pc:docMk/>
            <pc:sldMk cId="0" sldId="274"/>
            <ac:picMk id="418" creationId="{00000000-0000-0000-0000-000000000000}"/>
          </ac:picMkLst>
        </pc:picChg>
      </pc:sldChg>
      <pc:sldChg chg="addSp delSp modSp add replId addAnim">
        <pc:chgData name="Martin Richards" userId="S::martin.richards@esa.edu.au::ebc9b6ae-69f0-455b-b337-207e73494a6e" providerId="AD" clId="Web-{28866EB3-3388-4022-97CF-B785597E4A7D}" dt="2024-06-06T00:06:22.536" v="355"/>
        <pc:sldMkLst>
          <pc:docMk/>
          <pc:sldMk cId="858016588" sldId="275"/>
        </pc:sldMkLst>
        <pc:spChg chg="mod">
          <ac:chgData name="Martin Richards" userId="S::martin.richards@esa.edu.au::ebc9b6ae-69f0-455b-b337-207e73494a6e" providerId="AD" clId="Web-{28866EB3-3388-4022-97CF-B785597E4A7D}" dt="2024-06-06T00:03:27.984" v="326"/>
          <ac:spMkLst>
            <pc:docMk/>
            <pc:sldMk cId="858016588" sldId="275"/>
            <ac:spMk id="5" creationId="{8027E543-8962-A8D3-A2DB-6E194B8AC189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51:19.310" v="193" actId="20577"/>
          <ac:spMkLst>
            <pc:docMk/>
            <pc:sldMk cId="858016588" sldId="275"/>
            <ac:spMk id="373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5:47.347" v="350"/>
          <ac:spMkLst>
            <pc:docMk/>
            <pc:sldMk cId="858016588" sldId="275"/>
            <ac:spMk id="382" creationId="{00000000-0000-0000-0000-000000000000}"/>
          </ac:spMkLst>
        </pc:spChg>
        <pc:grpChg chg="mod">
          <ac:chgData name="Martin Richards" userId="S::martin.richards@esa.edu.au::ebc9b6ae-69f0-455b-b337-207e73494a6e" providerId="AD" clId="Web-{28866EB3-3388-4022-97CF-B785597E4A7D}" dt="2024-06-06T00:06:22.536" v="355"/>
          <ac:grpSpMkLst>
            <pc:docMk/>
            <pc:sldMk cId="858016588" sldId="275"/>
            <ac:grpSpMk id="6" creationId="{04A22863-E24C-B84D-739E-FEA56CA700F4}"/>
          </ac:grpSpMkLst>
        </pc:grpChg>
        <pc:picChg chg="add">
          <ac:chgData name="Martin Richards" userId="S::martin.richards@esa.edu.au::ebc9b6ae-69f0-455b-b337-207e73494a6e" providerId="AD" clId="Web-{28866EB3-3388-4022-97CF-B785597E4A7D}" dt="2024-06-05T23:49:11.620" v="165"/>
          <ac:picMkLst>
            <pc:docMk/>
            <pc:sldMk cId="858016588" sldId="275"/>
            <ac:picMk id="4" creationId="{5D374891-A38D-18F7-20D3-6C4C28116765}"/>
          </ac:picMkLst>
        </pc:picChg>
        <pc:picChg chg="del">
          <ac:chgData name="Martin Richards" userId="S::martin.richards@esa.edu.au::ebc9b6ae-69f0-455b-b337-207e73494a6e" providerId="AD" clId="Web-{28866EB3-3388-4022-97CF-B785597E4A7D}" dt="2024-06-05T23:49:10.104" v="164"/>
          <ac:picMkLst>
            <pc:docMk/>
            <pc:sldMk cId="858016588" sldId="275"/>
            <ac:picMk id="378" creationId="{00000000-0000-0000-0000-000000000000}"/>
          </ac:picMkLst>
        </pc:picChg>
      </pc:sldChg>
      <pc:sldChg chg="addSp delSp modSp add ord replId addAnim">
        <pc:chgData name="Martin Richards" userId="S::martin.richards@esa.edu.au::ebc9b6ae-69f0-455b-b337-207e73494a6e" providerId="AD" clId="Web-{28866EB3-3388-4022-97CF-B785597E4A7D}" dt="2024-06-06T00:06:56.958" v="359"/>
        <pc:sldMkLst>
          <pc:docMk/>
          <pc:sldMk cId="3338766812" sldId="276"/>
        </pc:sldMkLst>
        <pc:spChg chg="mod">
          <ac:chgData name="Martin Richards" userId="S::martin.richards@esa.edu.au::ebc9b6ae-69f0-455b-b337-207e73494a6e" providerId="AD" clId="Web-{28866EB3-3388-4022-97CF-B785597E4A7D}" dt="2024-06-06T00:03:39.469" v="327"/>
          <ac:spMkLst>
            <pc:docMk/>
            <pc:sldMk cId="3338766812" sldId="276"/>
            <ac:spMk id="5" creationId="{8027E543-8962-A8D3-A2DB-6E194B8AC189}"/>
          </ac:spMkLst>
        </pc:spChg>
        <pc:spChg chg="mod">
          <ac:chgData name="Martin Richards" userId="S::martin.richards@esa.edu.au::ebc9b6ae-69f0-455b-b337-207e73494a6e" providerId="AD" clId="Web-{28866EB3-3388-4022-97CF-B785597E4A7D}" dt="2024-06-05T23:51:23.029" v="195" actId="20577"/>
          <ac:spMkLst>
            <pc:docMk/>
            <pc:sldMk cId="3338766812" sldId="276"/>
            <ac:spMk id="373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6:37.661" v="357"/>
          <ac:spMkLst>
            <pc:docMk/>
            <pc:sldMk cId="3338766812" sldId="276"/>
            <ac:spMk id="381" creationId="{00000000-0000-0000-0000-000000000000}"/>
          </ac:spMkLst>
        </pc:spChg>
        <pc:spChg chg="mod">
          <ac:chgData name="Martin Richards" userId="S::martin.richards@esa.edu.au::ebc9b6ae-69f0-455b-b337-207e73494a6e" providerId="AD" clId="Web-{28866EB3-3388-4022-97CF-B785597E4A7D}" dt="2024-06-06T00:06:00.660" v="352"/>
          <ac:spMkLst>
            <pc:docMk/>
            <pc:sldMk cId="3338766812" sldId="276"/>
            <ac:spMk id="382" creationId="{00000000-0000-0000-0000-000000000000}"/>
          </ac:spMkLst>
        </pc:spChg>
        <pc:grpChg chg="mod">
          <ac:chgData name="Martin Richards" userId="S::martin.richards@esa.edu.au::ebc9b6ae-69f0-455b-b337-207e73494a6e" providerId="AD" clId="Web-{28866EB3-3388-4022-97CF-B785597E4A7D}" dt="2024-06-06T00:06:56.958" v="359"/>
          <ac:grpSpMkLst>
            <pc:docMk/>
            <pc:sldMk cId="3338766812" sldId="276"/>
            <ac:grpSpMk id="6" creationId="{04A22863-E24C-B84D-739E-FEA56CA700F4}"/>
          </ac:grpSpMkLst>
        </pc:grpChg>
        <pc:picChg chg="add mod">
          <ac:chgData name="Martin Richards" userId="S::martin.richards@esa.edu.au::ebc9b6ae-69f0-455b-b337-207e73494a6e" providerId="AD" clId="Web-{28866EB3-3388-4022-97CF-B785597E4A7D}" dt="2024-06-05T23:50:40.919" v="186" actId="1076"/>
          <ac:picMkLst>
            <pc:docMk/>
            <pc:sldMk cId="3338766812" sldId="276"/>
            <ac:picMk id="2" creationId="{656E4D11-D429-8BB6-BD53-44684EA760E4}"/>
          </ac:picMkLst>
        </pc:picChg>
        <pc:picChg chg="del mod">
          <ac:chgData name="Martin Richards" userId="S::martin.richards@esa.edu.au::ebc9b6ae-69f0-455b-b337-207e73494a6e" providerId="AD" clId="Web-{28866EB3-3388-4022-97CF-B785597E4A7D}" dt="2024-06-05T23:50:36.387" v="184"/>
          <ac:picMkLst>
            <pc:docMk/>
            <pc:sldMk cId="3338766812" sldId="276"/>
            <ac:picMk id="37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https://pixabay.com/photos/giraffe-animal-mammal-long-legged-6378717/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Cross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Cross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Tick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Tick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The AI is shown random images it has not seen before.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classifies them according to its training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predicts the classification with a level of confidence.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A level of confidence 100% means that it is certain of their prediction.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The AI is shown random images it has not seen before.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classifies them according to its training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predicts the classification with a level of confidence.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A level of confidence 100% means that it is certain of their prediction.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44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The AI is shown random images it has not seen before.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classifies them according to its training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It predicts the classification with a level of confidence.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A level of confidence 100% means that it is certain of their prediction.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73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Talk through example of using thumbprint or face to unlock a smartphone.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latin typeface="Calibri"/>
                <a:ea typeface="Calibri"/>
                <a:cs typeface="Calibri"/>
                <a:sym typeface="Calibri"/>
              </a:rPr>
              <a:t>Help students understand that facial recognition in smartphones uses AI algorithms to analyse features like the distance between eyes and the shape of the face to create a unique ‘map’ of each person's face. This map is then compared to the stored map to unlock the device.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https://pixabay.com/photos/giraffe-animal-mammal-long-legged-6378717/</a:t>
            </a:r>
            <a:endParaRPr/>
          </a:p>
          <a:p>
            <a:pPr marL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AU" sz="1800">
                <a:latin typeface="Calibri"/>
                <a:ea typeface="Calibri"/>
                <a:cs typeface="Calibri"/>
                <a:sym typeface="Calibri"/>
              </a:rPr>
              <a:t>Explain that AI can learn to recognise patterns in images. </a:t>
            </a:r>
            <a:r>
              <a:rPr lang="en-A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Scientists can use images of giraffes taken in the wild and submitted by the public to monitor the population</a:t>
            </a:r>
            <a:r>
              <a:rPr lang="en-AU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This is an example of supervised learning.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The human labels images and the AI identifies patterns to recognise the objects.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Show how we can train an AI to recognise birds. This is an example of supervised learning.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AU"/>
              <a:t>The human labels images and the AI identifies patterns to recognise the objects.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You are the human doing the labelling.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Tick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/>
              <a:t>Tick icon: https://pixabay.com/vectors/ai-cutout-technology-digital-icon-7972021/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b="0" i="0">
                <a:solidFill>
                  <a:srgbClr val="42424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image: Freepik.com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Classification: image recognition</a:t>
            </a:r>
            <a:endParaRPr/>
          </a:p>
        </p:txBody>
      </p:sp>
      <p:grpSp>
        <p:nvGrpSpPr>
          <p:cNvPr id="93" name="Google Shape;93;p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"/>
          <p:cNvSpPr txBox="1"/>
          <p:nvPr/>
        </p:nvSpPr>
        <p:spPr>
          <a:xfrm>
            <a:off x="2190595" y="2852936"/>
            <a:ext cx="473427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a computer learn to recognise images?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#3 </a:t>
            </a:r>
            <a:endParaRPr/>
          </a:p>
        </p:txBody>
      </p:sp>
      <p:grpSp>
        <p:nvGrpSpPr>
          <p:cNvPr id="235" name="Google Shape;235;p10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36" name="Google Shape;236;p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37" name="Google Shape;23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241" name="Google Shape;24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614" y="5886473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245" name="Google Shape;245;p10" descr="Sketch of a rabbi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95438" y="2925089"/>
            <a:ext cx="2171322" cy="161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image #3  </a:t>
            </a:r>
            <a:endParaRPr/>
          </a:p>
        </p:txBody>
      </p:sp>
      <p:grpSp>
        <p:nvGrpSpPr>
          <p:cNvPr id="254" name="Google Shape;254;p1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55" name="Google Shape;255;p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56" name="Google Shape;256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8" name="Google Shape;25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260" name="Google Shape;26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264" name="Google Shape;264;p11" descr="Sketch of a rabbit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95438" y="2925089"/>
            <a:ext cx="2171322" cy="161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cro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665" y="5949280"/>
            <a:ext cx="557660" cy="4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#4  </a:t>
            </a:r>
            <a:endParaRPr/>
          </a:p>
        </p:txBody>
      </p:sp>
      <p:grpSp>
        <p:nvGrpSpPr>
          <p:cNvPr id="274" name="Google Shape;274;p12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75" name="Google Shape;275;p12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76" name="Google Shape;276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280" name="Google Shape;280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sp>
        <p:nvSpPr>
          <p:cNvPr id="284" name="Google Shape;28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48" y="2564904"/>
            <a:ext cx="2232248" cy="2232248"/>
          </a:xfrm>
          <a:prstGeom prst="rect">
            <a:avLst/>
          </a:prstGeom>
          <a:solidFill>
            <a:srgbClr val="2F353E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2" descr="Sketch of a turt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3848" y="3308848"/>
            <a:ext cx="2152659" cy="7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image #4 </a:t>
            </a:r>
            <a:endParaRPr/>
          </a:p>
        </p:txBody>
      </p:sp>
      <p:grpSp>
        <p:nvGrpSpPr>
          <p:cNvPr id="294" name="Google Shape;294;p13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95" name="Google Shape;295;p1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96" name="Google Shape;29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8" name="Google Shape;29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300" name="Google Shape;30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sp>
        <p:nvSpPr>
          <p:cNvPr id="304" name="Google Shape;30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3848" y="2564904"/>
            <a:ext cx="2232248" cy="2232248"/>
          </a:xfrm>
          <a:prstGeom prst="rect">
            <a:avLst/>
          </a:prstGeom>
          <a:solidFill>
            <a:srgbClr val="2F353E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3" descr="Sketch of a turt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3848" y="3308848"/>
            <a:ext cx="2152659" cy="7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 descr="cros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665" y="5949280"/>
            <a:ext cx="557660" cy="4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#5  </a:t>
            </a:r>
            <a:endParaRPr/>
          </a:p>
        </p:txBody>
      </p:sp>
      <p:grpSp>
        <p:nvGrpSpPr>
          <p:cNvPr id="315" name="Google Shape;315;p14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16" name="Google Shape;316;p14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17" name="Google Shape;31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9" name="Google Shape;31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321" name="Google Shape;32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324" name="Google Shape;324;p14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325" name="Google Shape;325;p14" descr="Sketch of a bi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4644" y="2636912"/>
            <a:ext cx="2129444" cy="218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5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5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image #5 </a:t>
            </a:r>
            <a:endParaRPr/>
          </a:p>
        </p:txBody>
      </p:sp>
      <p:grpSp>
        <p:nvGrpSpPr>
          <p:cNvPr id="334" name="Google Shape;334;p15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35" name="Google Shape;335;p1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6" name="Google Shape;33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340" name="Google Shape;34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344" name="Google Shape;344;p15" descr="Sketch of a bi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4644" y="2636912"/>
            <a:ext cx="2129444" cy="21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 descr="green ttick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1208" y="5973553"/>
            <a:ext cx="522983" cy="33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6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Trained on more images 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354" name="Google Shape;354;p1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55" name="Google Shape;355;p1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56" name="Google Shape;356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8" name="Google Shape;358;p16" descr="Display of bird drawing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5340" y="2276957"/>
            <a:ext cx="6011684" cy="420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check mark on a black background">
            <a:extLst>
              <a:ext uri="{FF2B5EF4-FFF2-40B4-BE49-F238E27FC236}">
                <a16:creationId xmlns:a16="http://schemas.microsoft.com/office/drawing/2014/main" id="{314BB64B-3F7B-88DA-CEE7-33548A490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47" y="1817926"/>
            <a:ext cx="7598906" cy="4546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Test AI on images it has not seen #1</a:t>
            </a:r>
            <a:endParaRPr dirty="0"/>
          </a:p>
        </p:txBody>
      </p:sp>
      <p:grpSp>
        <p:nvGrpSpPr>
          <p:cNvPr id="374" name="Google Shape;374;p17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75" name="Google Shape;375;p1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6" name="Google Shape;376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p17" descr="Line drawing of a bird"/>
          <p:cNvPicPr preferRelativeResize="0"/>
          <p:nvPr/>
        </p:nvPicPr>
        <p:blipFill rotWithShape="1">
          <a:blip r:embed="rId6">
            <a:alphaModFix/>
          </a:blip>
          <a:srcRect b="15899"/>
          <a:stretch/>
        </p:blipFill>
        <p:spPr>
          <a:xfrm>
            <a:off x="155575" y="2502763"/>
            <a:ext cx="1790065" cy="226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 descr="label saying 92 percent confident ">
            <a:extLst>
              <a:ext uri="{FF2B5EF4-FFF2-40B4-BE49-F238E27FC236}">
                <a16:creationId xmlns:a16="http://schemas.microsoft.com/office/drawing/2014/main" id="{04A22863-E24C-B84D-739E-FEA56CA700F4}"/>
              </a:ext>
            </a:extLst>
          </p:cNvPr>
          <p:cNvGrpSpPr/>
          <p:nvPr/>
        </p:nvGrpSpPr>
        <p:grpSpPr>
          <a:xfrm>
            <a:off x="6860899" y="3329522"/>
            <a:ext cx="2119865" cy="300695"/>
            <a:chOff x="6399774" y="5733256"/>
            <a:chExt cx="2541744" cy="339939"/>
          </a:xfrm>
        </p:grpSpPr>
        <p:sp>
          <p:nvSpPr>
            <p:cNvPr id="381" name="Google Shape;381;p17"/>
            <p:cNvSpPr/>
            <p:nvPr/>
          </p:nvSpPr>
          <p:spPr>
            <a:xfrm>
              <a:off x="6399774" y="5733256"/>
              <a:ext cx="2541744" cy="3305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 descr="Confidence level 92 percent "/>
            <p:cNvSpPr/>
            <p:nvPr/>
          </p:nvSpPr>
          <p:spPr>
            <a:xfrm>
              <a:off x="6399774" y="5742669"/>
              <a:ext cx="2322246" cy="330526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92% confident</a:t>
              </a:r>
              <a:endParaRPr/>
            </a:p>
          </p:txBody>
        </p:sp>
      </p:grpSp>
      <p:pic>
        <p:nvPicPr>
          <p:cNvPr id="3" name="Graphic 2" descr="Artificial neural network">
            <a:extLst>
              <a:ext uri="{FF2B5EF4-FFF2-40B4-BE49-F238E27FC236}">
                <a16:creationId xmlns:a16="http://schemas.microsoft.com/office/drawing/2014/main" id="{21927A2F-6A24-CFB5-D3E6-355C4F305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4572" y="1713800"/>
            <a:ext cx="4911465" cy="4303593"/>
          </a:xfrm>
          <a:prstGeom prst="rect">
            <a:avLst/>
          </a:prstGeom>
        </p:spPr>
      </p:pic>
      <p:sp>
        <p:nvSpPr>
          <p:cNvPr id="5" name="Oval 4" descr="circle with text bird ">
            <a:extLst>
              <a:ext uri="{FF2B5EF4-FFF2-40B4-BE49-F238E27FC236}">
                <a16:creationId xmlns:a16="http://schemas.microsoft.com/office/drawing/2014/main" id="{8027E543-8962-A8D3-A2DB-6E194B8AC189}"/>
              </a:ext>
            </a:extLst>
          </p:cNvPr>
          <p:cNvSpPr/>
          <p:nvPr/>
        </p:nvSpPr>
        <p:spPr>
          <a:xfrm>
            <a:off x="5786369" y="3102288"/>
            <a:ext cx="892814" cy="863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/>
              </a:rPr>
              <a:t>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Test AI on images it has not seen #2</a:t>
            </a:r>
            <a:endParaRPr dirty="0"/>
          </a:p>
        </p:txBody>
      </p:sp>
      <p:grpSp>
        <p:nvGrpSpPr>
          <p:cNvPr id="374" name="Google Shape;374;p17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75" name="Google Shape;375;p1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6" name="Google Shape;376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 descr="label saying 88 percent confident ">
            <a:extLst>
              <a:ext uri="{FF2B5EF4-FFF2-40B4-BE49-F238E27FC236}">
                <a16:creationId xmlns:a16="http://schemas.microsoft.com/office/drawing/2014/main" id="{04A22863-E24C-B84D-739E-FEA56CA700F4}"/>
              </a:ext>
            </a:extLst>
          </p:cNvPr>
          <p:cNvGrpSpPr/>
          <p:nvPr/>
        </p:nvGrpSpPr>
        <p:grpSpPr>
          <a:xfrm>
            <a:off x="6860899" y="4299339"/>
            <a:ext cx="2119865" cy="302180"/>
            <a:chOff x="6399774" y="5731577"/>
            <a:chExt cx="2541744" cy="341618"/>
          </a:xfrm>
        </p:grpSpPr>
        <p:sp>
          <p:nvSpPr>
            <p:cNvPr id="381" name="Google Shape;381;p17"/>
            <p:cNvSpPr/>
            <p:nvPr/>
          </p:nvSpPr>
          <p:spPr>
            <a:xfrm>
              <a:off x="6399774" y="5733256"/>
              <a:ext cx="2541744" cy="3305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 descr="Confidence level 88 percent "/>
            <p:cNvSpPr/>
            <p:nvPr/>
          </p:nvSpPr>
          <p:spPr>
            <a:xfrm>
              <a:off x="6399774" y="5731577"/>
              <a:ext cx="2098735" cy="341618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88% confident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pic>
        <p:nvPicPr>
          <p:cNvPr id="3" name="Graphic 2" descr="Artificial neural network">
            <a:extLst>
              <a:ext uri="{FF2B5EF4-FFF2-40B4-BE49-F238E27FC236}">
                <a16:creationId xmlns:a16="http://schemas.microsoft.com/office/drawing/2014/main" id="{21927A2F-6A24-CFB5-D3E6-355C4F305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4572" y="1713800"/>
            <a:ext cx="4911465" cy="4303593"/>
          </a:xfrm>
          <a:prstGeom prst="rect">
            <a:avLst/>
          </a:prstGeom>
        </p:spPr>
      </p:pic>
      <p:sp>
        <p:nvSpPr>
          <p:cNvPr id="5" name="Oval 4" descr="circle with text  not a bird ">
            <a:extLst>
              <a:ext uri="{FF2B5EF4-FFF2-40B4-BE49-F238E27FC236}">
                <a16:creationId xmlns:a16="http://schemas.microsoft.com/office/drawing/2014/main" id="{8027E543-8962-A8D3-A2DB-6E194B8AC189}"/>
              </a:ext>
            </a:extLst>
          </p:cNvPr>
          <p:cNvSpPr/>
          <p:nvPr/>
        </p:nvSpPr>
        <p:spPr>
          <a:xfrm>
            <a:off x="5786369" y="4024537"/>
            <a:ext cx="892814" cy="863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cs typeface="Arial"/>
              </a:rPr>
              <a:t>not a bird</a:t>
            </a:r>
          </a:p>
        </p:txBody>
      </p:sp>
      <p:pic>
        <p:nvPicPr>
          <p:cNvPr id="4" name="Google Shape;400;p18" descr="A blue line drawing of a kangaroo&#10;&#10;Description automatically generated">
            <a:extLst>
              <a:ext uri="{FF2B5EF4-FFF2-40B4-BE49-F238E27FC236}">
                <a16:creationId xmlns:a16="http://schemas.microsoft.com/office/drawing/2014/main" id="{5D374891-A38D-18F7-20D3-6C4C2811676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456" y="2584054"/>
            <a:ext cx="1709976" cy="211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Test AI on images it has not seen #3</a:t>
            </a:r>
            <a:endParaRPr dirty="0"/>
          </a:p>
        </p:txBody>
      </p:sp>
      <p:grpSp>
        <p:nvGrpSpPr>
          <p:cNvPr id="374" name="Google Shape;374;p17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75" name="Google Shape;375;p1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6" name="Google Shape;376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 descr="label saying 81 percent confident ">
            <a:extLst>
              <a:ext uri="{FF2B5EF4-FFF2-40B4-BE49-F238E27FC236}">
                <a16:creationId xmlns:a16="http://schemas.microsoft.com/office/drawing/2014/main" id="{04A22863-E24C-B84D-739E-FEA56CA700F4}"/>
              </a:ext>
            </a:extLst>
          </p:cNvPr>
          <p:cNvGrpSpPr/>
          <p:nvPr/>
        </p:nvGrpSpPr>
        <p:grpSpPr>
          <a:xfrm>
            <a:off x="6860899" y="3328034"/>
            <a:ext cx="2119865" cy="302180"/>
            <a:chOff x="6399774" y="5731577"/>
            <a:chExt cx="2541744" cy="341618"/>
          </a:xfrm>
        </p:grpSpPr>
        <p:sp>
          <p:nvSpPr>
            <p:cNvPr id="381" name="Google Shape;381;p17" descr="label saying 81 percent confident "/>
            <p:cNvSpPr/>
            <p:nvPr/>
          </p:nvSpPr>
          <p:spPr>
            <a:xfrm>
              <a:off x="6399774" y="5733256"/>
              <a:ext cx="2541744" cy="33052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 descr="Confidence level 81 percent "/>
            <p:cNvSpPr/>
            <p:nvPr/>
          </p:nvSpPr>
          <p:spPr>
            <a:xfrm>
              <a:off x="6399774" y="5731577"/>
              <a:ext cx="1875225" cy="341618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81% confident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pic>
        <p:nvPicPr>
          <p:cNvPr id="3" name="Graphic 2" descr="Artificial neural network">
            <a:extLst>
              <a:ext uri="{FF2B5EF4-FFF2-40B4-BE49-F238E27FC236}">
                <a16:creationId xmlns:a16="http://schemas.microsoft.com/office/drawing/2014/main" id="{21927A2F-6A24-CFB5-D3E6-355C4F305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4572" y="1713800"/>
            <a:ext cx="4911465" cy="4303593"/>
          </a:xfrm>
          <a:prstGeom prst="rect">
            <a:avLst/>
          </a:prstGeom>
        </p:spPr>
      </p:pic>
      <p:sp>
        <p:nvSpPr>
          <p:cNvPr id="5" name="Oval 4" descr="circle with text bird ">
            <a:extLst>
              <a:ext uri="{FF2B5EF4-FFF2-40B4-BE49-F238E27FC236}">
                <a16:creationId xmlns:a16="http://schemas.microsoft.com/office/drawing/2014/main" id="{8027E543-8962-A8D3-A2DB-6E194B8AC189}"/>
              </a:ext>
            </a:extLst>
          </p:cNvPr>
          <p:cNvSpPr/>
          <p:nvPr/>
        </p:nvSpPr>
        <p:spPr>
          <a:xfrm>
            <a:off x="5786369" y="3102288"/>
            <a:ext cx="892814" cy="863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/>
              </a:rPr>
              <a:t>bird</a:t>
            </a:r>
          </a:p>
        </p:txBody>
      </p:sp>
      <p:pic>
        <p:nvPicPr>
          <p:cNvPr id="2" name="Picture 1" descr="Line drawing of a penguin">
            <a:extLst>
              <a:ext uri="{FF2B5EF4-FFF2-40B4-BE49-F238E27FC236}">
                <a16:creationId xmlns:a16="http://schemas.microsoft.com/office/drawing/2014/main" id="{656E4D11-D429-8BB6-BD53-44684EA76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5" y="2636729"/>
            <a:ext cx="14192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5112" y="163728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Image recognition: unlocking a smartphone</a:t>
            </a:r>
            <a:endParaRPr/>
          </a:p>
        </p:txBody>
      </p:sp>
      <p:grpSp>
        <p:nvGrpSpPr>
          <p:cNvPr id="105" name="Google Shape;105;p2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6" name="Google Shape;106;p2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07" name="Google Shape;107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2" descr="A hand holding a phone and using image recognition as a biosecurity measure to unlock a smartpho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287421"/>
            <a:ext cx="9129731" cy="513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Monitoring animal populations </a:t>
            </a:r>
            <a:endParaRPr/>
          </a:p>
        </p:txBody>
      </p:sp>
      <p:grpSp>
        <p:nvGrpSpPr>
          <p:cNvPr id="117" name="Google Shape;117;p3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3" descr="Giraffe in grassland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7582" y="1556792"/>
            <a:ext cx="7005036" cy="466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173944" y="1708262"/>
            <a:ext cx="19536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giraffe can be identified by its unique spot pattern.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89880" y="4007966"/>
            <a:ext cx="195363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might an AI help scientists monitor wild giraffe populations?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Monitoring animal populations </a:t>
            </a:r>
            <a:endParaRPr/>
          </a:p>
        </p:txBody>
      </p:sp>
      <p:grpSp>
        <p:nvGrpSpPr>
          <p:cNvPr id="131" name="Google Shape;131;p4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32" name="Google Shape;132;p4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33" name="Google Shape;133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4"/>
          <p:cNvSpPr txBox="1"/>
          <p:nvPr/>
        </p:nvSpPr>
        <p:spPr>
          <a:xfrm>
            <a:off x="173943" y="1976162"/>
            <a:ext cx="27057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AI needs to be trained to recognise objects.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73942" y="3328862"/>
            <a:ext cx="346195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AI is trained on images.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human labels the images.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AI identifies patterns as it learns to recognise objects.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 descr="Artificial neural network">
            <a:extLst>
              <a:ext uri="{FF2B5EF4-FFF2-40B4-BE49-F238E27FC236}">
                <a16:creationId xmlns:a16="http://schemas.microsoft.com/office/drawing/2014/main" id="{3B1E1732-2ABB-F854-4371-8D80DDEF6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6237" y="1713800"/>
            <a:ext cx="4911465" cy="43035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 an AI to recognise birds</a:t>
            </a:r>
            <a:endParaRPr sz="3200">
              <a:solidFill>
                <a:srgbClr val="FFFFFF"/>
              </a:solidFill>
            </a:endParaRPr>
          </a:p>
        </p:txBody>
      </p:sp>
      <p:grpSp>
        <p:nvGrpSpPr>
          <p:cNvPr id="145" name="Google Shape;145;p5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46" name="Google Shape;146;p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7" name="Google Shape;147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n Artificial Neural Network.">
            <a:extLst>
              <a:ext uri="{FF2B5EF4-FFF2-40B4-BE49-F238E27FC236}">
                <a16:creationId xmlns:a16="http://schemas.microsoft.com/office/drawing/2014/main" id="{D4A0AB7E-7CF3-E387-9426-B0F24023C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341" y="1713457"/>
            <a:ext cx="5075435" cy="4422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DEEE1-3EDC-1C43-4D6B-2383CD1C90EB}"/>
              </a:ext>
            </a:extLst>
          </p:cNvPr>
          <p:cNvSpPr txBox="1"/>
          <p:nvPr/>
        </p:nvSpPr>
        <p:spPr>
          <a:xfrm>
            <a:off x="1728725" y="6035825"/>
            <a:ext cx="490165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AU" sz="1100">
              <a:latin typeface="Calibri"/>
              <a:cs typeface="Segoe UI"/>
            </a:endParaRPr>
          </a:p>
          <a:p>
            <a:pPr algn="ctr"/>
            <a:r>
              <a:rPr lang="en-AU" sz="1100">
                <a:latin typeface="Calibri"/>
                <a:cs typeface="Segoe UI"/>
              </a:rPr>
              <a:t>An Artificial Neural Network. Courtesy, Digital Technologies Institute</a:t>
            </a:r>
            <a:r>
              <a:rPr lang="en-US" sz="1100">
                <a:latin typeface="Calibri"/>
                <a:ea typeface="Calibri"/>
                <a:cs typeface="Calibri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>
            <a:spLocks noGrp="1"/>
          </p:cNvSpPr>
          <p:nvPr>
            <p:ph type="title" idx="4294967295"/>
          </p:nvPr>
        </p:nvSpPr>
        <p:spPr>
          <a:xfrm>
            <a:off x="3283438" y="462806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 </a:t>
            </a:r>
            <a:endParaRPr/>
          </a:p>
        </p:txBody>
      </p:sp>
      <p:grpSp>
        <p:nvGrpSpPr>
          <p:cNvPr id="157" name="Google Shape;157;p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58" name="Google Shape;158;p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59" name="Google Shape;159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Sketch of a bi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9424" y="2700014"/>
            <a:ext cx="2009849" cy="2049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164" name="Google Shape;16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image #1 </a:t>
            </a:r>
            <a:endParaRPr/>
          </a:p>
        </p:txBody>
      </p:sp>
      <p:grpSp>
        <p:nvGrpSpPr>
          <p:cNvPr id="176" name="Google Shape;176;p7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77" name="Google Shape;177;p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78" name="Google Shape;178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Sketch of a bi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9424" y="2700014"/>
            <a:ext cx="2009849" cy="204951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3264979" y="1553798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183" name="Google Shape;18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187" name="Google Shape;187;p7" descr="green tick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1208" y="5973553"/>
            <a:ext cx="522983" cy="33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#2  </a:t>
            </a:r>
            <a:endParaRPr/>
          </a:p>
        </p:txBody>
      </p:sp>
      <p:grpSp>
        <p:nvGrpSpPr>
          <p:cNvPr id="196" name="Google Shape;196;p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98" name="Google Shape;19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206" name="Google Shape;206;p8" descr="Line drawing of a bird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3848" y="2922530"/>
            <a:ext cx="2191323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Training an AI: Labelling image #2  </a:t>
            </a:r>
            <a:endParaRPr/>
          </a:p>
        </p:txBody>
      </p:sp>
      <p:grpSp>
        <p:nvGrpSpPr>
          <p:cNvPr id="215" name="Google Shape;215;p9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16" name="Google Shape;216;p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17" name="Google Shape;21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3812" y="2152631"/>
            <a:ext cx="3241072" cy="35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03848" y="1535993"/>
            <a:ext cx="40002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bird? </a:t>
            </a:r>
            <a:endParaRPr/>
          </a:p>
        </p:txBody>
      </p:sp>
      <p:sp>
        <p:nvSpPr>
          <p:cNvPr id="221" name="Google Shape;22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401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83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236" y="5866851"/>
            <a:ext cx="2541744" cy="51105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4806427" y="5879623"/>
            <a:ext cx="12388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1918948" y="5879622"/>
            <a:ext cx="1650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not a bird</a:t>
            </a:r>
            <a:endParaRPr/>
          </a:p>
        </p:txBody>
      </p:sp>
      <p:pic>
        <p:nvPicPr>
          <p:cNvPr id="225" name="Google Shape;225;p9" descr="Sketch of a bi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3848" y="2922530"/>
            <a:ext cx="2191323" cy="16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green tic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1397" y="5973553"/>
            <a:ext cx="522983" cy="33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178BAA-C525-413F-8829-A5D2E2FA7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7C6CC-9E49-4A78-A13B-B31A832C893A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3.xml><?xml version="1.0" encoding="utf-8"?>
<ds:datastoreItem xmlns:ds="http://schemas.openxmlformats.org/officeDocument/2006/customXml" ds:itemID="{F8CD62BF-8A19-43DC-B89E-A87A3C13A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Classification: image recognition</vt:lpstr>
      <vt:lpstr>Image recognition: unlocking a smartphone</vt:lpstr>
      <vt:lpstr>Monitoring animal populations </vt:lpstr>
      <vt:lpstr>Monitoring animal populations </vt:lpstr>
      <vt:lpstr>Train an AI to recognise birds</vt:lpstr>
      <vt:lpstr>Training an AI: Labelling  </vt:lpstr>
      <vt:lpstr>Training an AI: Labelling image #1 </vt:lpstr>
      <vt:lpstr>Training an AI: Labelling #2  </vt:lpstr>
      <vt:lpstr>Training an AI: Labelling image #2  </vt:lpstr>
      <vt:lpstr>Training an AI: Labelling #3 </vt:lpstr>
      <vt:lpstr>Training an AI: Labelling image #3  </vt:lpstr>
      <vt:lpstr>Training an AI: Labelling #4  </vt:lpstr>
      <vt:lpstr>Training an AI: Labelling image #4 </vt:lpstr>
      <vt:lpstr>Training an AI: Labelling #5  </vt:lpstr>
      <vt:lpstr>Training an AI: Labelling image #5 </vt:lpstr>
      <vt:lpstr>Trained on more images </vt:lpstr>
      <vt:lpstr>Test AI on images it has not seen #1</vt:lpstr>
      <vt:lpstr>Test AI on images it has not seen #2</vt:lpstr>
      <vt:lpstr>Test AI on images it has not seen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Classification: image recognition</dc:title>
  <dc:creator>Martin</dc:creator>
  <cp:revision>207</cp:revision>
  <dcterms:created xsi:type="dcterms:W3CDTF">2023-10-11T21:00:06Z</dcterms:created>
  <dcterms:modified xsi:type="dcterms:W3CDTF">2024-06-06T00:07:03Z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Order">
    <vt:r8>40725200</vt:r8>
  </property>
  <property fmtid="{D5CDD505-2E9C-101B-9397-08002B2CF9AE}" pid="13" name="MediaServiceImageTags">
    <vt:lpwstr/>
  </property>
</Properties>
</file>