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2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6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9C91-BBB7-4F89-AAB9-581EC302DAED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D326F-F09F-4D37-B747-5B6EE43555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83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4485353@N05/5788830299/in/photostrea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/2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2.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2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2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Typewriter - </a:t>
            </a:r>
            <a:r>
              <a:rPr lang="en-AU" sz="1200" dirty="0" smtClean="0">
                <a:hlinkClick r:id="rId3"/>
              </a:rPr>
              <a:t>JULIANNA BROWN/flickr.com, CC BY-NC-ND 2.0</a:t>
            </a:r>
            <a:endParaRPr lang="en-AU" sz="1200" dirty="0" smtClean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Laptop - </a:t>
            </a:r>
            <a:r>
              <a:rPr lang="en-AU" sz="1200" dirty="0" err="1" smtClean="0"/>
              <a:t>FirmBee</a:t>
            </a:r>
            <a:r>
              <a:rPr lang="en-AU" sz="1200" dirty="0" smtClean="0"/>
              <a:t>/pixabay.com, public domain</a:t>
            </a:r>
            <a:endParaRPr lang="en-AU" sz="1200" dirty="0" smtClean="0">
              <a:solidFill>
                <a:srgbClr val="00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326F-F09F-4D37-B747-5B6EE43555B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01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"/>
            <a:r>
              <a:rPr lang="en-AU" sz="1200" dirty="0" err="1" smtClean="0"/>
              <a:t>Gramaphone</a:t>
            </a:r>
            <a:r>
              <a:rPr lang="en-AU" sz="1200" dirty="0" smtClean="0"/>
              <a:t> - </a:t>
            </a:r>
            <a:r>
              <a:rPr lang="en-AU" sz="1200" dirty="0" err="1" smtClean="0"/>
              <a:t>Gellinger</a:t>
            </a:r>
            <a:r>
              <a:rPr lang="en-AU" sz="1200" dirty="0" smtClean="0"/>
              <a:t>/pixabay.com, public domain</a:t>
            </a:r>
            <a:endParaRPr lang="en-AU" sz="1200" dirty="0" smtClean="0">
              <a:solidFill>
                <a:srgbClr val="000000"/>
              </a:solidFill>
            </a:endParaRPr>
          </a:p>
          <a:p>
            <a:pPr fontAlgn="b"/>
            <a:r>
              <a:rPr lang="en-AU" sz="1200" dirty="0" smtClean="0"/>
              <a:t>Record player turntable - </a:t>
            </a:r>
            <a:r>
              <a:rPr lang="en-AU" sz="1200" dirty="0" err="1" smtClean="0"/>
              <a:t>Brett_Hondow</a:t>
            </a:r>
            <a:r>
              <a:rPr lang="en-AU" sz="1200" dirty="0" smtClean="0"/>
              <a:t>/pixabay.com, public domain</a:t>
            </a:r>
            <a:endParaRPr lang="en-AU" sz="1200" dirty="0" smtClean="0">
              <a:solidFill>
                <a:srgbClr val="000000"/>
              </a:solidFill>
            </a:endParaRPr>
          </a:p>
          <a:p>
            <a:pPr fontAlgn="b"/>
            <a:r>
              <a:rPr lang="en-AU" sz="1200" dirty="0" smtClean="0"/>
              <a:t>Tape player - </a:t>
            </a:r>
            <a:r>
              <a:rPr lang="en-AU" sz="1200" dirty="0" err="1" smtClean="0"/>
              <a:t>Kontramax</a:t>
            </a:r>
            <a:r>
              <a:rPr lang="en-AU" sz="1200" dirty="0" smtClean="0"/>
              <a:t>, flickr.com ,</a:t>
            </a:r>
            <a:r>
              <a:rPr lang="en-AU" sz="1200" dirty="0" smtClean="0">
                <a:hlinkClick r:id="rId3"/>
              </a:rPr>
              <a:t>CC BY 2.0 </a:t>
            </a:r>
            <a:endParaRPr lang="en-AU" sz="1200" dirty="0" smtClean="0">
              <a:solidFill>
                <a:srgbClr val="000000"/>
              </a:solidFill>
            </a:endParaRPr>
          </a:p>
          <a:p>
            <a:pPr fontAlgn="b"/>
            <a:r>
              <a:rPr lang="en-AU" sz="1200" dirty="0" smtClean="0"/>
              <a:t>Tape - </a:t>
            </a:r>
            <a:r>
              <a:rPr lang="en-AU" sz="1200" dirty="0" err="1" smtClean="0"/>
              <a:t>bykst</a:t>
            </a:r>
            <a:r>
              <a:rPr lang="en-AU" sz="1200" dirty="0" smtClean="0"/>
              <a:t>/pixabay.com, public domain</a:t>
            </a:r>
            <a:endParaRPr lang="en-AU" sz="1200" dirty="0" smtClean="0">
              <a:solidFill>
                <a:srgbClr val="000000"/>
              </a:solidFill>
            </a:endParaRPr>
          </a:p>
          <a:p>
            <a:pPr fontAlgn="b"/>
            <a:r>
              <a:rPr lang="en-AU" sz="1200" dirty="0" smtClean="0"/>
              <a:t>Record - </a:t>
            </a:r>
            <a:r>
              <a:rPr lang="en-AU" sz="1200" dirty="0" err="1" smtClean="0"/>
              <a:t>vinylmeister</a:t>
            </a:r>
            <a:r>
              <a:rPr lang="en-AU" sz="1200" dirty="0" smtClean="0"/>
              <a:t>/flickr.com, </a:t>
            </a:r>
            <a:r>
              <a:rPr lang="en-AU" sz="1200" dirty="0" smtClean="0">
                <a:hlinkClick r:id="rId4"/>
              </a:rPr>
              <a:t>CC BY-NC 2.0</a:t>
            </a:r>
            <a:endParaRPr lang="en-AU" sz="1200" dirty="0" smtClean="0">
              <a:solidFill>
                <a:srgbClr val="000000"/>
              </a:solidFill>
            </a:endParaRPr>
          </a:p>
          <a:p>
            <a:pPr fontAlgn="b"/>
            <a:r>
              <a:rPr lang="en-AU" sz="1200" dirty="0" smtClean="0"/>
              <a:t>Mp3 player - </a:t>
            </a:r>
            <a:r>
              <a:rPr lang="en-AU" sz="1200" dirty="0" err="1" smtClean="0"/>
              <a:t>mikefoster</a:t>
            </a:r>
            <a:r>
              <a:rPr lang="en-AU" sz="1200" dirty="0" smtClean="0"/>
              <a:t>/pixabay.com, public domain</a:t>
            </a:r>
            <a:endParaRPr lang="en-AU" sz="1200" dirty="0" smtClean="0">
              <a:solidFill>
                <a:srgbClr val="00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D10D-0C0F-4C62-BB38-B4AFE1A5564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807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Old- fashioned phone - Mohammad Abdullah/flickr.com, </a:t>
            </a:r>
            <a:r>
              <a:rPr lang="en-AU" sz="1200" dirty="0" smtClean="0">
                <a:hlinkClick r:id="rId3"/>
              </a:rPr>
              <a:t>CC BY-NC 2.0</a:t>
            </a:r>
            <a:endParaRPr lang="en-AU" sz="1200" dirty="0" smtClean="0"/>
          </a:p>
          <a:p>
            <a:r>
              <a:rPr lang="en-AU" sz="1200" dirty="0" smtClean="0"/>
              <a:t>Old push button phone - Alan Levine/flickr.com, </a:t>
            </a:r>
            <a:r>
              <a:rPr lang="en-AU" sz="1200" dirty="0" smtClean="0">
                <a:hlinkClick r:id="rId4"/>
              </a:rPr>
              <a:t>CC BY 2.0</a:t>
            </a:r>
            <a:endParaRPr lang="en-AU" sz="1200" dirty="0" smtClean="0"/>
          </a:p>
          <a:p>
            <a:r>
              <a:rPr lang="en-AU" sz="1200" dirty="0" smtClean="0"/>
              <a:t>iPhone - </a:t>
            </a:r>
            <a:r>
              <a:rPr lang="en-AU" sz="1200" dirty="0" err="1" smtClean="0"/>
              <a:t>Unsplash</a:t>
            </a:r>
            <a:r>
              <a:rPr lang="en-AU" sz="1200" dirty="0" smtClean="0"/>
              <a:t>/pixabay.com, public domain</a:t>
            </a:r>
          </a:p>
          <a:p>
            <a:r>
              <a:rPr lang="en-AU" sz="1200" dirty="0" smtClean="0"/>
              <a:t>Old wall crank phone - pixel1/pixabay.com, public domain</a:t>
            </a:r>
          </a:p>
          <a:p>
            <a:r>
              <a:rPr lang="en-AU" sz="1200" dirty="0" smtClean="0"/>
              <a:t>Old ring handset - </a:t>
            </a:r>
            <a:r>
              <a:rPr lang="en-AU" sz="1200" dirty="0" err="1" smtClean="0"/>
              <a:t>PublicDomainPictures</a:t>
            </a:r>
            <a:r>
              <a:rPr lang="en-AU" sz="1200" dirty="0" smtClean="0"/>
              <a:t>/pixabay.com, public domain</a:t>
            </a:r>
          </a:p>
          <a:p>
            <a:r>
              <a:rPr lang="en-AU" sz="1200" dirty="0" smtClean="0"/>
              <a:t>Pile of phones - Adrian Clark/flickr.com, </a:t>
            </a:r>
            <a:r>
              <a:rPr lang="en-AU" sz="1200" dirty="0" smtClean="0">
                <a:hlinkClick r:id="rId3"/>
              </a:rPr>
              <a:t>CC BY-ND 2.0</a:t>
            </a:r>
            <a:endParaRPr lang="en-AU" sz="12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326F-F09F-4D37-B747-5B6EE43555B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63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smtClean="0"/>
              <a:t>Switchboard Operator 1916, Photographer: Rosenfeld and Sons, image of negative Kenneth Martin/flickr.com, </a:t>
            </a:r>
            <a:r>
              <a:rPr lang="en-AU" sz="1200" dirty="0" smtClean="0">
                <a:hlinkClick r:id="rId3"/>
              </a:rPr>
              <a:t>CC BY-NC-ND 2.0 </a:t>
            </a:r>
            <a:endParaRPr lang="en-AU" sz="1200" dirty="0" smtClean="0"/>
          </a:p>
          <a:p>
            <a:r>
              <a:rPr lang="en-AU" sz="1200" dirty="0" smtClean="0"/>
              <a:t>Telephone operators, 1952, City Light Photographic Negatives/Seattle Municipal Archives, </a:t>
            </a:r>
            <a:r>
              <a:rPr lang="en-AU" sz="1200" dirty="0" smtClean="0">
                <a:hlinkClick r:id="rId4"/>
              </a:rPr>
              <a:t>CC BY 2.0</a:t>
            </a: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D10D-0C0F-4C62-BB38-B4AFE1A5564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10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13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14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44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45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50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46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20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00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69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31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36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6270-9F85-44D0-9C78-6831C90FB48E}" type="datetimeFigureOut">
              <a:rPr lang="en-AU" smtClean="0"/>
              <a:t>8/06/2016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4E284-50E9-4F82-9AA7-6D9172F452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99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et computer being held up in both hands. Onscreen text is: Technology past and prese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3312"/>
            <a:ext cx="8598624" cy="57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36489">
            <a:off x="3483291" y="1472885"/>
            <a:ext cx="2724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Technology Past and Present</a:t>
            </a:r>
            <a:endParaRPr lang="en-AU" sz="4000" b="1" dirty="0"/>
          </a:p>
        </p:txBody>
      </p:sp>
      <p:pic>
        <p:nvPicPr>
          <p:cNvPr id="4" name="Picture 3" descr="Digital Technologies Hub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777"/>
            <a:ext cx="2368550" cy="725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old fashioned typewri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" y="116632"/>
            <a:ext cx="464333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hotograph of hands typing onto a modern laptop computer. Google is shown onscree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58544"/>
            <a:ext cx="5159896" cy="342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mo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0" y="599926"/>
            <a:ext cx="1791964" cy="254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inyl reco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555131" cy="22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cord play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26" y="3429000"/>
            <a:ext cx="28163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assette play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849734" cy="25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ssette ta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78007"/>
            <a:ext cx="2235553" cy="149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Po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12931"/>
            <a:ext cx="2806775" cy="18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ld-fashioned 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5" y="711052"/>
            <a:ext cx="2661272" cy="19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andline phone with dialling p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73" y="548680"/>
            <a:ext cx="3254473" cy="21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Pho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/>
          <a:stretch/>
        </p:blipFill>
        <p:spPr bwMode="auto">
          <a:xfrm>
            <a:off x="6444208" y="1340768"/>
            <a:ext cx="2459789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Old fashioned phone made out of woo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r="26232"/>
          <a:stretch/>
        </p:blipFill>
        <p:spPr bwMode="auto">
          <a:xfrm>
            <a:off x="259991" y="3429000"/>
            <a:ext cx="2042160" cy="26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ndline phone with rotary di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30629"/>
            <a:ext cx="3230702" cy="21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 pile of old push button mobile phon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04" y="4077072"/>
            <a:ext cx="3150578" cy="2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 and white photographs of five women working at a phone switc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510534" cy="55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Black and white photographs of a woman working at a phone switch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3953812" cy="31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Creative commons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669583"/>
            <a:ext cx="411163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666936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A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 2016 Education Services Australia Ltd, unless otherwise indicated.</a:t>
            </a:r>
            <a:endParaRPr kumimoji="0" lang="en-A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A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9886" y="674181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A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Creative Commons BY 4.0 licence, unless otherwise indicated.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177</Words>
  <Application>Microsoft Office PowerPoint</Application>
  <PresentationFormat>On-screen Show (4:3)</PresentationFormat>
  <Paragraphs>24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about technology past and present images</dc:title>
  <dc:creator>Francois</dc:creator>
  <cp:lastModifiedBy>Lucy Booth</cp:lastModifiedBy>
  <cp:revision>29</cp:revision>
  <dcterms:created xsi:type="dcterms:W3CDTF">2016-05-08T01:46:44Z</dcterms:created>
  <dcterms:modified xsi:type="dcterms:W3CDTF">2016-06-08T08:25:41Z</dcterms:modified>
</cp:coreProperties>
</file>